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</p:sldIdLst>
  <p:sldSz cx="15113000" cy="21374100"/>
  <p:notesSz cx="6858000" cy="9144000"/>
  <p:embeddedFontLst>
    <p:embeddedFont>
      <p:font typeface="Kiwi Maru" pitchFamily="2" charset="-128"/>
      <p:regular r:id="rId5"/>
    </p:embeddedFont>
    <p:embeddedFont>
      <p:font typeface="Noto Sans Regular" panose="020B0600000000000000" pitchFamily="34" charset="-128"/>
      <p:regular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8" autoAdjust="0"/>
    <p:restoredTop sz="94651" autoAdjust="0"/>
  </p:normalViewPr>
  <p:slideViewPr>
    <p:cSldViewPr>
      <p:cViewPr>
        <p:scale>
          <a:sx n="39" d="100"/>
          <a:sy n="39" d="100"/>
        </p:scale>
        <p:origin x="3224" y="-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5" Type="http://schemas.openxmlformats.org/officeDocument/2006/relationships/font" Target="fonts/font1.fntdata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9" Type="http://schemas.openxmlformats.org/officeDocument/2006/relationships/image" Target="../media/image6.svg"/><Relationship Id="rId21" Type="http://schemas.microsoft.com/office/2007/relationships/media" Target="../media/media11.m4a"/><Relationship Id="rId34" Type="http://schemas.openxmlformats.org/officeDocument/2006/relationships/image" Target="../media/image1.png"/><Relationship Id="rId42" Type="http://schemas.openxmlformats.org/officeDocument/2006/relationships/image" Target="../media/image9.png"/><Relationship Id="rId47" Type="http://schemas.openxmlformats.org/officeDocument/2006/relationships/image" Target="../media/image14.svg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openxmlformats.org/officeDocument/2006/relationships/image" Target="../media/image4.svg"/><Relationship Id="rId40" Type="http://schemas.openxmlformats.org/officeDocument/2006/relationships/image" Target="../media/image7.png"/><Relationship Id="rId45" Type="http://schemas.openxmlformats.org/officeDocument/2006/relationships/image" Target="../media/image12.sv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image" Target="../media/image3.png"/><Relationship Id="rId49" Type="http://schemas.openxmlformats.org/officeDocument/2006/relationships/image" Target="../media/image16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microsoft.com/office/2007/relationships/media" Target="../media/media16.m4a"/><Relationship Id="rId44" Type="http://schemas.openxmlformats.org/officeDocument/2006/relationships/image" Target="../media/image11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openxmlformats.org/officeDocument/2006/relationships/image" Target="../media/image2.svg"/><Relationship Id="rId43" Type="http://schemas.openxmlformats.org/officeDocument/2006/relationships/image" Target="../media/image10.svg"/><Relationship Id="rId48" Type="http://schemas.openxmlformats.org/officeDocument/2006/relationships/image" Target="../media/image15.png"/><Relationship Id="rId8" Type="http://schemas.openxmlformats.org/officeDocument/2006/relationships/audio" Target="../media/media4.m4a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openxmlformats.org/officeDocument/2006/relationships/slideLayout" Target="../slideLayouts/slideLayout7.xml"/><Relationship Id="rId38" Type="http://schemas.openxmlformats.org/officeDocument/2006/relationships/image" Target="../media/image5.png"/><Relationship Id="rId46" Type="http://schemas.openxmlformats.org/officeDocument/2006/relationships/image" Target="../media/image13.png"/><Relationship Id="rId20" Type="http://schemas.openxmlformats.org/officeDocument/2006/relationships/audio" Target="../media/media10.m4a"/><Relationship Id="rId41" Type="http://schemas.openxmlformats.org/officeDocument/2006/relationships/image" Target="../media/image8.svg"/><Relationship Id="rId1" Type="http://schemas.microsoft.com/office/2007/relationships/media" Target="../media/media1.m4a"/><Relationship Id="rId6" Type="http://schemas.openxmlformats.org/officeDocument/2006/relationships/audio" Target="../media/media3.m4a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media" Target="../media/media23.m4a"/><Relationship Id="rId18" Type="http://schemas.openxmlformats.org/officeDocument/2006/relationships/audio" Target="../media/media25.m4a"/><Relationship Id="rId26" Type="http://schemas.openxmlformats.org/officeDocument/2006/relationships/audio" Target="../media/media29.m4a"/><Relationship Id="rId39" Type="http://schemas.openxmlformats.org/officeDocument/2006/relationships/image" Target="../media/image2.svg"/><Relationship Id="rId21" Type="http://schemas.microsoft.com/office/2007/relationships/media" Target="../media/media27.m4a"/><Relationship Id="rId34" Type="http://schemas.openxmlformats.org/officeDocument/2006/relationships/audio" Target="../media/media33.m4a"/><Relationship Id="rId42" Type="http://schemas.openxmlformats.org/officeDocument/2006/relationships/image" Target="../media/image17.png"/><Relationship Id="rId47" Type="http://schemas.openxmlformats.org/officeDocument/2006/relationships/image" Target="../media/image22.svg"/><Relationship Id="rId50" Type="http://schemas.openxmlformats.org/officeDocument/2006/relationships/image" Target="../media/image25.png"/><Relationship Id="rId55" Type="http://schemas.openxmlformats.org/officeDocument/2006/relationships/image" Target="../media/image30.svg"/><Relationship Id="rId7" Type="http://schemas.microsoft.com/office/2007/relationships/media" Target="../media/media20.m4a"/><Relationship Id="rId2" Type="http://schemas.openxmlformats.org/officeDocument/2006/relationships/audio" Target="../media/media17.m4a"/><Relationship Id="rId16" Type="http://schemas.openxmlformats.org/officeDocument/2006/relationships/audio" Target="../media/media24.m4a"/><Relationship Id="rId29" Type="http://schemas.microsoft.com/office/2007/relationships/media" Target="../media/media31.m4a"/><Relationship Id="rId11" Type="http://schemas.microsoft.com/office/2007/relationships/media" Target="../media/media22.m4a"/><Relationship Id="rId24" Type="http://schemas.openxmlformats.org/officeDocument/2006/relationships/audio" Target="../media/media28.m4a"/><Relationship Id="rId32" Type="http://schemas.openxmlformats.org/officeDocument/2006/relationships/audio" Target="../media/media32.m4a"/><Relationship Id="rId37" Type="http://schemas.openxmlformats.org/officeDocument/2006/relationships/slideLayout" Target="../slideLayouts/slideLayout7.xml"/><Relationship Id="rId40" Type="http://schemas.openxmlformats.org/officeDocument/2006/relationships/image" Target="../media/image3.png"/><Relationship Id="rId45" Type="http://schemas.openxmlformats.org/officeDocument/2006/relationships/image" Target="../media/image20.svg"/><Relationship Id="rId53" Type="http://schemas.openxmlformats.org/officeDocument/2006/relationships/image" Target="../media/image28.svg"/><Relationship Id="rId5" Type="http://schemas.microsoft.com/office/2007/relationships/media" Target="../media/media19.m4a"/><Relationship Id="rId10" Type="http://schemas.openxmlformats.org/officeDocument/2006/relationships/audio" Target="../media/media21.m4a"/><Relationship Id="rId19" Type="http://schemas.microsoft.com/office/2007/relationships/media" Target="../media/media26.m4a"/><Relationship Id="rId31" Type="http://schemas.microsoft.com/office/2007/relationships/media" Target="../media/media32.m4a"/><Relationship Id="rId44" Type="http://schemas.openxmlformats.org/officeDocument/2006/relationships/image" Target="../media/image19.png"/><Relationship Id="rId52" Type="http://schemas.openxmlformats.org/officeDocument/2006/relationships/image" Target="../media/image27.png"/><Relationship Id="rId4" Type="http://schemas.openxmlformats.org/officeDocument/2006/relationships/audio" Target="../media/media18.m4a"/><Relationship Id="rId9" Type="http://schemas.microsoft.com/office/2007/relationships/media" Target="../media/media21.m4a"/><Relationship Id="rId14" Type="http://schemas.openxmlformats.org/officeDocument/2006/relationships/audio" Target="../media/media23.m4a"/><Relationship Id="rId22" Type="http://schemas.openxmlformats.org/officeDocument/2006/relationships/audio" Target="../media/media27.m4a"/><Relationship Id="rId27" Type="http://schemas.microsoft.com/office/2007/relationships/media" Target="../media/media30.m4a"/><Relationship Id="rId30" Type="http://schemas.openxmlformats.org/officeDocument/2006/relationships/audio" Target="../media/media31.m4a"/><Relationship Id="rId35" Type="http://schemas.microsoft.com/office/2007/relationships/media" Target="../media/media34.m4a"/><Relationship Id="rId43" Type="http://schemas.openxmlformats.org/officeDocument/2006/relationships/image" Target="../media/image18.svg"/><Relationship Id="rId48" Type="http://schemas.openxmlformats.org/officeDocument/2006/relationships/image" Target="../media/image23.png"/><Relationship Id="rId56" Type="http://schemas.openxmlformats.org/officeDocument/2006/relationships/image" Target="../media/image16.png"/><Relationship Id="rId8" Type="http://schemas.openxmlformats.org/officeDocument/2006/relationships/audio" Target="../media/media20.m4a"/><Relationship Id="rId51" Type="http://schemas.openxmlformats.org/officeDocument/2006/relationships/image" Target="../media/image26.svg"/><Relationship Id="rId3" Type="http://schemas.microsoft.com/office/2007/relationships/media" Target="../media/media18.m4a"/><Relationship Id="rId12" Type="http://schemas.openxmlformats.org/officeDocument/2006/relationships/audio" Target="../media/media22.m4a"/><Relationship Id="rId17" Type="http://schemas.microsoft.com/office/2007/relationships/media" Target="../media/media25.m4a"/><Relationship Id="rId25" Type="http://schemas.microsoft.com/office/2007/relationships/media" Target="../media/media29.m4a"/><Relationship Id="rId33" Type="http://schemas.microsoft.com/office/2007/relationships/media" Target="../media/media33.m4a"/><Relationship Id="rId38" Type="http://schemas.openxmlformats.org/officeDocument/2006/relationships/image" Target="../media/image1.png"/><Relationship Id="rId46" Type="http://schemas.openxmlformats.org/officeDocument/2006/relationships/image" Target="../media/image21.png"/><Relationship Id="rId20" Type="http://schemas.openxmlformats.org/officeDocument/2006/relationships/audio" Target="../media/media26.m4a"/><Relationship Id="rId41" Type="http://schemas.openxmlformats.org/officeDocument/2006/relationships/image" Target="../media/image4.svg"/><Relationship Id="rId54" Type="http://schemas.openxmlformats.org/officeDocument/2006/relationships/image" Target="../media/image29.png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5" Type="http://schemas.microsoft.com/office/2007/relationships/media" Target="../media/media24.m4a"/><Relationship Id="rId23" Type="http://schemas.microsoft.com/office/2007/relationships/media" Target="../media/media28.m4a"/><Relationship Id="rId28" Type="http://schemas.openxmlformats.org/officeDocument/2006/relationships/audio" Target="../media/media30.m4a"/><Relationship Id="rId36" Type="http://schemas.openxmlformats.org/officeDocument/2006/relationships/audio" Target="../media/media34.m4a"/><Relationship Id="rId4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41.m4a"/><Relationship Id="rId18" Type="http://schemas.openxmlformats.org/officeDocument/2006/relationships/audio" Target="../media/media43.m4a"/><Relationship Id="rId26" Type="http://schemas.openxmlformats.org/officeDocument/2006/relationships/audio" Target="../media/media47.m4a"/><Relationship Id="rId39" Type="http://schemas.openxmlformats.org/officeDocument/2006/relationships/image" Target="../media/image4.svg"/><Relationship Id="rId21" Type="http://schemas.microsoft.com/office/2007/relationships/media" Target="../media/media45.m4a"/><Relationship Id="rId34" Type="http://schemas.openxmlformats.org/officeDocument/2006/relationships/audio" Target="../media/media51.m4a"/><Relationship Id="rId42" Type="http://schemas.openxmlformats.org/officeDocument/2006/relationships/image" Target="../media/image15.png"/><Relationship Id="rId47" Type="http://schemas.openxmlformats.org/officeDocument/2006/relationships/image" Target="../media/image16.png"/><Relationship Id="rId7" Type="http://schemas.microsoft.com/office/2007/relationships/media" Target="../media/media38.m4a"/><Relationship Id="rId2" Type="http://schemas.openxmlformats.org/officeDocument/2006/relationships/audio" Target="../media/media35.m4a"/><Relationship Id="rId16" Type="http://schemas.openxmlformats.org/officeDocument/2006/relationships/audio" Target="../media/media42.m4a"/><Relationship Id="rId29" Type="http://schemas.microsoft.com/office/2007/relationships/media" Target="../media/media49.m4a"/><Relationship Id="rId1" Type="http://schemas.microsoft.com/office/2007/relationships/media" Target="../media/media35.m4a"/><Relationship Id="rId6" Type="http://schemas.openxmlformats.org/officeDocument/2006/relationships/audio" Target="../media/media37.m4a"/><Relationship Id="rId11" Type="http://schemas.microsoft.com/office/2007/relationships/media" Target="../media/media40.m4a"/><Relationship Id="rId24" Type="http://schemas.openxmlformats.org/officeDocument/2006/relationships/audio" Target="../media/media46.m4a"/><Relationship Id="rId32" Type="http://schemas.openxmlformats.org/officeDocument/2006/relationships/audio" Target="../media/media50.m4a"/><Relationship Id="rId37" Type="http://schemas.openxmlformats.org/officeDocument/2006/relationships/image" Target="../media/image2.svg"/><Relationship Id="rId40" Type="http://schemas.openxmlformats.org/officeDocument/2006/relationships/image" Target="../media/image17.png"/><Relationship Id="rId45" Type="http://schemas.openxmlformats.org/officeDocument/2006/relationships/image" Target="../media/image33.png"/><Relationship Id="rId5" Type="http://schemas.microsoft.com/office/2007/relationships/media" Target="../media/media37.m4a"/><Relationship Id="rId15" Type="http://schemas.microsoft.com/office/2007/relationships/media" Target="../media/media42.m4a"/><Relationship Id="rId23" Type="http://schemas.microsoft.com/office/2007/relationships/media" Target="../media/media46.m4a"/><Relationship Id="rId28" Type="http://schemas.openxmlformats.org/officeDocument/2006/relationships/audio" Target="../media/media48.m4a"/><Relationship Id="rId36" Type="http://schemas.openxmlformats.org/officeDocument/2006/relationships/image" Target="../media/image1.png"/><Relationship Id="rId10" Type="http://schemas.openxmlformats.org/officeDocument/2006/relationships/audio" Target="../media/media39.m4a"/><Relationship Id="rId19" Type="http://schemas.microsoft.com/office/2007/relationships/media" Target="../media/media44.m4a"/><Relationship Id="rId31" Type="http://schemas.microsoft.com/office/2007/relationships/media" Target="../media/media50.m4a"/><Relationship Id="rId44" Type="http://schemas.openxmlformats.org/officeDocument/2006/relationships/image" Target="../media/image32.svg"/><Relationship Id="rId4" Type="http://schemas.openxmlformats.org/officeDocument/2006/relationships/audio" Target="../media/media36.m4a"/><Relationship Id="rId9" Type="http://schemas.microsoft.com/office/2007/relationships/media" Target="../media/media39.m4a"/><Relationship Id="rId14" Type="http://schemas.openxmlformats.org/officeDocument/2006/relationships/audio" Target="../media/media41.m4a"/><Relationship Id="rId22" Type="http://schemas.openxmlformats.org/officeDocument/2006/relationships/audio" Target="../media/media45.m4a"/><Relationship Id="rId27" Type="http://schemas.microsoft.com/office/2007/relationships/media" Target="../media/media48.m4a"/><Relationship Id="rId30" Type="http://schemas.openxmlformats.org/officeDocument/2006/relationships/audio" Target="../media/media49.m4a"/><Relationship Id="rId35" Type="http://schemas.openxmlformats.org/officeDocument/2006/relationships/slideLayout" Target="../slideLayouts/slideLayout7.xml"/><Relationship Id="rId43" Type="http://schemas.openxmlformats.org/officeDocument/2006/relationships/image" Target="../media/image31.png"/><Relationship Id="rId8" Type="http://schemas.openxmlformats.org/officeDocument/2006/relationships/audio" Target="../media/media38.m4a"/><Relationship Id="rId3" Type="http://schemas.microsoft.com/office/2007/relationships/media" Target="../media/media36.m4a"/><Relationship Id="rId12" Type="http://schemas.openxmlformats.org/officeDocument/2006/relationships/audio" Target="../media/media40.m4a"/><Relationship Id="rId17" Type="http://schemas.microsoft.com/office/2007/relationships/media" Target="../media/media43.m4a"/><Relationship Id="rId25" Type="http://schemas.microsoft.com/office/2007/relationships/media" Target="../media/media47.m4a"/><Relationship Id="rId33" Type="http://schemas.microsoft.com/office/2007/relationships/media" Target="../media/media51.m4a"/><Relationship Id="rId38" Type="http://schemas.openxmlformats.org/officeDocument/2006/relationships/image" Target="../media/image3.png"/><Relationship Id="rId46" Type="http://schemas.openxmlformats.org/officeDocument/2006/relationships/image" Target="../media/image34.svg"/><Relationship Id="rId20" Type="http://schemas.openxmlformats.org/officeDocument/2006/relationships/audio" Target="../media/media44.m4a"/><Relationship Id="rId41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2627" y="6496475"/>
            <a:ext cx="6459536" cy="14143633"/>
            <a:chOff x="0" y="0"/>
            <a:chExt cx="1996184" cy="4370792"/>
          </a:xfrm>
        </p:grpSpPr>
        <p:sp>
          <p:nvSpPr>
            <p:cNvPr id="3" name="Freeform 3"/>
            <p:cNvSpPr/>
            <p:nvPr/>
          </p:nvSpPr>
          <p:spPr>
            <a:xfrm>
              <a:off x="16510" y="11430"/>
              <a:ext cx="1965704" cy="4346662"/>
            </a:xfrm>
            <a:custGeom>
              <a:avLst/>
              <a:gdLst/>
              <a:ahLst/>
              <a:cxnLst/>
              <a:rect l="l" t="t" r="r" b="b"/>
              <a:pathLst>
                <a:path w="1965704" h="4346662">
                  <a:moveTo>
                    <a:pt x="1270" y="0"/>
                  </a:moveTo>
                  <a:lnTo>
                    <a:pt x="1965704" y="15240"/>
                  </a:lnTo>
                  <a:lnTo>
                    <a:pt x="1933954" y="4346662"/>
                  </a:lnTo>
                  <a:lnTo>
                    <a:pt x="708315" y="4346662"/>
                  </a:lnTo>
                  <a:lnTo>
                    <a:pt x="0" y="4319992"/>
                  </a:lnTo>
                  <a:lnTo>
                    <a:pt x="11430" y="1375063"/>
                  </a:lnTo>
                  <a:close/>
                </a:path>
              </a:pathLst>
            </a:custGeom>
            <a:solidFill>
              <a:srgbClr val="FFEEC3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-1270"/>
              <a:ext cx="1994914" cy="4372062"/>
            </a:xfrm>
            <a:custGeom>
              <a:avLst/>
              <a:gdLst/>
              <a:ahLst/>
              <a:cxnLst/>
              <a:rect l="l" t="t" r="r" b="b"/>
              <a:pathLst>
                <a:path w="1994914" h="4372062">
                  <a:moveTo>
                    <a:pt x="1960624" y="4346662"/>
                  </a:moveTo>
                  <a:cubicBezTo>
                    <a:pt x="1958084" y="4350472"/>
                    <a:pt x="1954274" y="4355552"/>
                    <a:pt x="1950464" y="4359362"/>
                  </a:cubicBezTo>
                  <a:cubicBezTo>
                    <a:pt x="1946653" y="4361902"/>
                    <a:pt x="1941574" y="4364442"/>
                    <a:pt x="1937764" y="4364442"/>
                  </a:cubicBezTo>
                  <a:cubicBezTo>
                    <a:pt x="1860305" y="4363172"/>
                    <a:pt x="1778876" y="4369522"/>
                    <a:pt x="1695940" y="4372062"/>
                  </a:cubicBezTo>
                  <a:cubicBezTo>
                    <a:pt x="1670304" y="4372062"/>
                    <a:pt x="1643162" y="4370792"/>
                    <a:pt x="1617526" y="4370792"/>
                  </a:cubicBezTo>
                  <a:cubicBezTo>
                    <a:pt x="1560225" y="4369522"/>
                    <a:pt x="1502923" y="4368252"/>
                    <a:pt x="1445621" y="4368252"/>
                  </a:cubicBezTo>
                  <a:lnTo>
                    <a:pt x="1258636" y="4368252"/>
                  </a:lnTo>
                  <a:cubicBezTo>
                    <a:pt x="1216414" y="4368252"/>
                    <a:pt x="1175699" y="4366982"/>
                    <a:pt x="1133477" y="4366982"/>
                  </a:cubicBezTo>
                  <a:cubicBezTo>
                    <a:pt x="1097286" y="4366982"/>
                    <a:pt x="1059588" y="4366982"/>
                    <a:pt x="1023397" y="4368252"/>
                  </a:cubicBezTo>
                  <a:lnTo>
                    <a:pt x="1000778" y="4368252"/>
                  </a:lnTo>
                  <a:cubicBezTo>
                    <a:pt x="948000" y="4366982"/>
                    <a:pt x="359903" y="4365712"/>
                    <a:pt x="307125" y="4363172"/>
                  </a:cubicBezTo>
                  <a:cubicBezTo>
                    <a:pt x="275458" y="4361902"/>
                    <a:pt x="243791" y="4356822"/>
                    <a:pt x="212124" y="4354282"/>
                  </a:cubicBezTo>
                  <a:cubicBezTo>
                    <a:pt x="154823" y="4349202"/>
                    <a:pt x="97521" y="4345392"/>
                    <a:pt x="41910" y="4340312"/>
                  </a:cubicBezTo>
                  <a:cubicBezTo>
                    <a:pt x="33020" y="4339042"/>
                    <a:pt x="24130" y="4336502"/>
                    <a:pt x="16510" y="4332692"/>
                  </a:cubicBezTo>
                  <a:cubicBezTo>
                    <a:pt x="5080" y="4327612"/>
                    <a:pt x="0" y="4316182"/>
                    <a:pt x="1270" y="4291631"/>
                  </a:cubicBezTo>
                  <a:cubicBezTo>
                    <a:pt x="2540" y="4093252"/>
                    <a:pt x="3810" y="3891452"/>
                    <a:pt x="3810" y="3693072"/>
                  </a:cubicBezTo>
                  <a:cubicBezTo>
                    <a:pt x="5080" y="3491272"/>
                    <a:pt x="17780" y="1374082"/>
                    <a:pt x="17780" y="1172283"/>
                  </a:cubicBezTo>
                  <a:cubicBezTo>
                    <a:pt x="19050" y="977323"/>
                    <a:pt x="20320" y="782364"/>
                    <a:pt x="19050" y="583984"/>
                  </a:cubicBezTo>
                  <a:cubicBezTo>
                    <a:pt x="17780" y="389025"/>
                    <a:pt x="16510" y="197486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5854" y="5080"/>
                    <a:pt x="99029" y="3810"/>
                  </a:cubicBezTo>
                  <a:cubicBezTo>
                    <a:pt x="145775" y="1270"/>
                    <a:pt x="194029" y="1270"/>
                    <a:pt x="240775" y="1270"/>
                  </a:cubicBezTo>
                  <a:cubicBezTo>
                    <a:pt x="299585" y="2540"/>
                    <a:pt x="893714" y="5080"/>
                    <a:pt x="952524" y="6350"/>
                  </a:cubicBezTo>
                  <a:cubicBezTo>
                    <a:pt x="1009826" y="7620"/>
                    <a:pt x="1067127" y="7620"/>
                    <a:pt x="1124429" y="7620"/>
                  </a:cubicBezTo>
                  <a:cubicBezTo>
                    <a:pt x="1156096" y="7620"/>
                    <a:pt x="1187763" y="7620"/>
                    <a:pt x="1219430" y="8890"/>
                  </a:cubicBezTo>
                  <a:cubicBezTo>
                    <a:pt x="1281255" y="11430"/>
                    <a:pt x="1344589" y="10160"/>
                    <a:pt x="1406415" y="2540"/>
                  </a:cubicBezTo>
                  <a:cubicBezTo>
                    <a:pt x="1432050" y="0"/>
                    <a:pt x="1457685" y="2540"/>
                    <a:pt x="1483320" y="2540"/>
                  </a:cubicBezTo>
                  <a:cubicBezTo>
                    <a:pt x="1540621" y="2540"/>
                    <a:pt x="1597923" y="1270"/>
                    <a:pt x="1655225" y="3810"/>
                  </a:cubicBezTo>
                  <a:cubicBezTo>
                    <a:pt x="1727606" y="6350"/>
                    <a:pt x="1798479" y="13970"/>
                    <a:pt x="1870861" y="17780"/>
                  </a:cubicBezTo>
                  <a:cubicBezTo>
                    <a:pt x="1902527" y="20320"/>
                    <a:pt x="1928874" y="19050"/>
                    <a:pt x="1955543" y="21590"/>
                  </a:cubicBezTo>
                  <a:cubicBezTo>
                    <a:pt x="1964434" y="22860"/>
                    <a:pt x="1973324" y="25400"/>
                    <a:pt x="1982214" y="27940"/>
                  </a:cubicBezTo>
                  <a:cubicBezTo>
                    <a:pt x="1989834" y="30480"/>
                    <a:pt x="1993643" y="36830"/>
                    <a:pt x="1993643" y="46990"/>
                  </a:cubicBezTo>
                  <a:cubicBezTo>
                    <a:pt x="1994914" y="105136"/>
                    <a:pt x="1991103" y="207747"/>
                    <a:pt x="1987293" y="310357"/>
                  </a:cubicBezTo>
                  <a:cubicBezTo>
                    <a:pt x="1983484" y="395865"/>
                    <a:pt x="1982214" y="484794"/>
                    <a:pt x="1980943" y="570303"/>
                  </a:cubicBezTo>
                  <a:cubicBezTo>
                    <a:pt x="1978403" y="713957"/>
                    <a:pt x="1977134" y="857611"/>
                    <a:pt x="1975864" y="1001265"/>
                  </a:cubicBezTo>
                  <a:cubicBezTo>
                    <a:pt x="1974593" y="1134658"/>
                    <a:pt x="1973324" y="1268052"/>
                    <a:pt x="1973324" y="1401445"/>
                  </a:cubicBezTo>
                  <a:cubicBezTo>
                    <a:pt x="1973324" y="1623767"/>
                    <a:pt x="1961893" y="3758059"/>
                    <a:pt x="1960624" y="3980381"/>
                  </a:cubicBezTo>
                  <a:cubicBezTo>
                    <a:pt x="1963164" y="4124035"/>
                    <a:pt x="1961893" y="4267689"/>
                    <a:pt x="1960624" y="4346662"/>
                  </a:cubicBezTo>
                  <a:close/>
                  <a:moveTo>
                    <a:pt x="17780" y="4316182"/>
                  </a:moveTo>
                  <a:cubicBezTo>
                    <a:pt x="22860" y="4317452"/>
                    <a:pt x="29210" y="4319992"/>
                    <a:pt x="36830" y="4319992"/>
                  </a:cubicBezTo>
                  <a:cubicBezTo>
                    <a:pt x="96013" y="4325072"/>
                    <a:pt x="157838" y="4330152"/>
                    <a:pt x="218156" y="4333962"/>
                  </a:cubicBezTo>
                  <a:cubicBezTo>
                    <a:pt x="246807" y="4336502"/>
                    <a:pt x="275458" y="4340312"/>
                    <a:pt x="305617" y="4341582"/>
                  </a:cubicBezTo>
                  <a:cubicBezTo>
                    <a:pt x="325220" y="4342852"/>
                    <a:pt x="880143" y="4339042"/>
                    <a:pt x="898238" y="4340312"/>
                  </a:cubicBezTo>
                  <a:cubicBezTo>
                    <a:pt x="929905" y="4341582"/>
                    <a:pt x="961572" y="4344122"/>
                    <a:pt x="993238" y="4345392"/>
                  </a:cubicBezTo>
                  <a:cubicBezTo>
                    <a:pt x="1008318" y="4346662"/>
                    <a:pt x="1021889" y="4346662"/>
                    <a:pt x="1036969" y="4346662"/>
                  </a:cubicBezTo>
                  <a:cubicBezTo>
                    <a:pt x="1104826" y="4346662"/>
                    <a:pt x="1171176" y="4345392"/>
                    <a:pt x="1239033" y="4346662"/>
                  </a:cubicBezTo>
                  <a:cubicBezTo>
                    <a:pt x="1264668" y="4346662"/>
                    <a:pt x="1291811" y="4349202"/>
                    <a:pt x="1317446" y="4349202"/>
                  </a:cubicBezTo>
                  <a:cubicBezTo>
                    <a:pt x="1356652" y="4349202"/>
                    <a:pt x="1394351" y="4345392"/>
                    <a:pt x="1433557" y="4345392"/>
                  </a:cubicBezTo>
                  <a:cubicBezTo>
                    <a:pt x="1480304" y="4345392"/>
                    <a:pt x="1525542" y="4346662"/>
                    <a:pt x="1572288" y="4346662"/>
                  </a:cubicBezTo>
                  <a:cubicBezTo>
                    <a:pt x="1634114" y="4346662"/>
                    <a:pt x="1697447" y="4346662"/>
                    <a:pt x="1759273" y="4345392"/>
                  </a:cubicBezTo>
                  <a:cubicBezTo>
                    <a:pt x="1815067" y="4344122"/>
                    <a:pt x="1869353" y="4341582"/>
                    <a:pt x="1922524" y="4339042"/>
                  </a:cubicBezTo>
                  <a:cubicBezTo>
                    <a:pt x="1927603" y="4339042"/>
                    <a:pt x="1932684" y="4336502"/>
                    <a:pt x="1939034" y="4335232"/>
                  </a:cubicBezTo>
                  <a:cubicBezTo>
                    <a:pt x="1939034" y="4322532"/>
                    <a:pt x="1940303" y="4309832"/>
                    <a:pt x="1940303" y="4281370"/>
                  </a:cubicBezTo>
                  <a:lnTo>
                    <a:pt x="1940303" y="4175340"/>
                  </a:lnTo>
                  <a:cubicBezTo>
                    <a:pt x="1941574" y="4000902"/>
                    <a:pt x="1944114" y="3823045"/>
                    <a:pt x="1942843" y="3648607"/>
                  </a:cubicBezTo>
                  <a:cubicBezTo>
                    <a:pt x="1941574" y="3402343"/>
                    <a:pt x="1954274" y="1247530"/>
                    <a:pt x="1958084" y="1001265"/>
                  </a:cubicBezTo>
                  <a:cubicBezTo>
                    <a:pt x="1960624" y="857611"/>
                    <a:pt x="1963164" y="713957"/>
                    <a:pt x="1963164" y="570302"/>
                  </a:cubicBezTo>
                  <a:cubicBezTo>
                    <a:pt x="1963164" y="450591"/>
                    <a:pt x="1964434" y="334299"/>
                    <a:pt x="1972053" y="218007"/>
                  </a:cubicBezTo>
                  <a:cubicBezTo>
                    <a:pt x="1975864" y="149601"/>
                    <a:pt x="1978403" y="81194"/>
                    <a:pt x="1973324" y="49530"/>
                  </a:cubicBezTo>
                  <a:cubicBezTo>
                    <a:pt x="1965703" y="49530"/>
                    <a:pt x="1959353" y="48260"/>
                    <a:pt x="1951734" y="48260"/>
                  </a:cubicBezTo>
                  <a:cubicBezTo>
                    <a:pt x="1918714" y="45720"/>
                    <a:pt x="1881416" y="45720"/>
                    <a:pt x="1840702" y="40640"/>
                  </a:cubicBezTo>
                  <a:cubicBezTo>
                    <a:pt x="1765305" y="33020"/>
                    <a:pt x="1688400" y="27940"/>
                    <a:pt x="1613003" y="27940"/>
                  </a:cubicBezTo>
                  <a:cubicBezTo>
                    <a:pt x="1560225" y="27940"/>
                    <a:pt x="1505939" y="31750"/>
                    <a:pt x="1453161" y="24130"/>
                  </a:cubicBezTo>
                  <a:lnTo>
                    <a:pt x="1438081" y="24130"/>
                  </a:lnTo>
                  <a:cubicBezTo>
                    <a:pt x="1394351" y="27940"/>
                    <a:pt x="1347605" y="33020"/>
                    <a:pt x="1302366" y="34290"/>
                  </a:cubicBezTo>
                  <a:cubicBezTo>
                    <a:pt x="1252604" y="35560"/>
                    <a:pt x="1204350" y="31750"/>
                    <a:pt x="1154588" y="30480"/>
                  </a:cubicBezTo>
                  <a:cubicBezTo>
                    <a:pt x="1107842" y="29210"/>
                    <a:pt x="1061096" y="27940"/>
                    <a:pt x="1015857" y="27940"/>
                  </a:cubicBezTo>
                  <a:cubicBezTo>
                    <a:pt x="999270" y="27940"/>
                    <a:pt x="984191" y="29210"/>
                    <a:pt x="967603" y="27940"/>
                  </a:cubicBezTo>
                  <a:cubicBezTo>
                    <a:pt x="910302" y="26670"/>
                    <a:pt x="317680" y="24130"/>
                    <a:pt x="258871" y="24130"/>
                  </a:cubicBezTo>
                  <a:cubicBezTo>
                    <a:pt x="207600" y="22860"/>
                    <a:pt x="156330" y="24130"/>
                    <a:pt x="105060" y="24130"/>
                  </a:cubicBezTo>
                  <a:cubicBezTo>
                    <a:pt x="77917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4875"/>
                    <a:pt x="31750" y="204326"/>
                    <a:pt x="34290" y="310357"/>
                  </a:cubicBezTo>
                  <a:cubicBezTo>
                    <a:pt x="36830" y="501896"/>
                    <a:pt x="38100" y="693435"/>
                    <a:pt x="38100" y="884974"/>
                  </a:cubicBezTo>
                  <a:cubicBezTo>
                    <a:pt x="38100" y="1008106"/>
                    <a:pt x="36830" y="1127818"/>
                    <a:pt x="35560" y="1250950"/>
                  </a:cubicBezTo>
                  <a:cubicBezTo>
                    <a:pt x="34290" y="1370662"/>
                    <a:pt x="22860" y="3398923"/>
                    <a:pt x="21590" y="3515214"/>
                  </a:cubicBezTo>
                  <a:lnTo>
                    <a:pt x="21590" y="3740956"/>
                  </a:lnTo>
                  <a:cubicBezTo>
                    <a:pt x="21590" y="3911974"/>
                    <a:pt x="20320" y="4086411"/>
                    <a:pt x="20320" y="4257428"/>
                  </a:cubicBezTo>
                  <a:cubicBezTo>
                    <a:pt x="20320" y="4281370"/>
                    <a:pt x="19050" y="4301892"/>
                    <a:pt x="17780" y="4316182"/>
                  </a:cubicBezTo>
                  <a:close/>
                </a:path>
              </a:pathLst>
            </a:custGeom>
            <a:solidFill>
              <a:srgbClr val="2F232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832163" y="6573249"/>
            <a:ext cx="6290589" cy="14034201"/>
            <a:chOff x="0" y="0"/>
            <a:chExt cx="1943974" cy="4336974"/>
          </a:xfrm>
        </p:grpSpPr>
        <p:sp>
          <p:nvSpPr>
            <p:cNvPr id="6" name="Freeform 6"/>
            <p:cNvSpPr/>
            <p:nvPr/>
          </p:nvSpPr>
          <p:spPr>
            <a:xfrm>
              <a:off x="16510" y="11430"/>
              <a:ext cx="1913494" cy="4312844"/>
            </a:xfrm>
            <a:custGeom>
              <a:avLst/>
              <a:gdLst/>
              <a:ahLst/>
              <a:cxnLst/>
              <a:rect l="l" t="t" r="r" b="b"/>
              <a:pathLst>
                <a:path w="1913494" h="4312844">
                  <a:moveTo>
                    <a:pt x="1270" y="0"/>
                  </a:moveTo>
                  <a:lnTo>
                    <a:pt x="1913494" y="15240"/>
                  </a:lnTo>
                  <a:lnTo>
                    <a:pt x="1881744" y="4312844"/>
                  </a:lnTo>
                  <a:lnTo>
                    <a:pt x="689374" y="4312844"/>
                  </a:lnTo>
                  <a:lnTo>
                    <a:pt x="0" y="4286174"/>
                  </a:lnTo>
                  <a:lnTo>
                    <a:pt x="11430" y="1364562"/>
                  </a:lnTo>
                  <a:close/>
                </a:path>
              </a:pathLst>
            </a:custGeom>
            <a:solidFill>
              <a:srgbClr val="D4F6F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-1270"/>
              <a:ext cx="1942704" cy="4338244"/>
            </a:xfrm>
            <a:custGeom>
              <a:avLst/>
              <a:gdLst/>
              <a:ahLst/>
              <a:cxnLst/>
              <a:rect l="l" t="t" r="r" b="b"/>
              <a:pathLst>
                <a:path w="1942704" h="4338244">
                  <a:moveTo>
                    <a:pt x="1908414" y="4312844"/>
                  </a:moveTo>
                  <a:cubicBezTo>
                    <a:pt x="1905874" y="4316655"/>
                    <a:pt x="1902064" y="4321735"/>
                    <a:pt x="1898254" y="4325544"/>
                  </a:cubicBezTo>
                  <a:cubicBezTo>
                    <a:pt x="1894444" y="4328085"/>
                    <a:pt x="1889364" y="4330624"/>
                    <a:pt x="1885554" y="4330624"/>
                  </a:cubicBezTo>
                  <a:cubicBezTo>
                    <a:pt x="1809451" y="4329355"/>
                    <a:pt x="1730311" y="4335705"/>
                    <a:pt x="1649705" y="4338244"/>
                  </a:cubicBezTo>
                  <a:cubicBezTo>
                    <a:pt x="1624790" y="4338244"/>
                    <a:pt x="1598410" y="4336974"/>
                    <a:pt x="1573496" y="4336974"/>
                  </a:cubicBezTo>
                  <a:cubicBezTo>
                    <a:pt x="1517805" y="4335705"/>
                    <a:pt x="1462113" y="4334435"/>
                    <a:pt x="1406422" y="4334435"/>
                  </a:cubicBezTo>
                  <a:lnTo>
                    <a:pt x="1224693" y="4334435"/>
                  </a:lnTo>
                  <a:cubicBezTo>
                    <a:pt x="1183657" y="4334435"/>
                    <a:pt x="1144087" y="4333165"/>
                    <a:pt x="1103051" y="4333165"/>
                  </a:cubicBezTo>
                  <a:cubicBezTo>
                    <a:pt x="1067878" y="4333165"/>
                    <a:pt x="1031239" y="4333165"/>
                    <a:pt x="996065" y="4334435"/>
                  </a:cubicBezTo>
                  <a:lnTo>
                    <a:pt x="974082" y="4334435"/>
                  </a:lnTo>
                  <a:cubicBezTo>
                    <a:pt x="922787" y="4333165"/>
                    <a:pt x="351219" y="4331894"/>
                    <a:pt x="299924" y="4329355"/>
                  </a:cubicBezTo>
                  <a:cubicBezTo>
                    <a:pt x="269148" y="4328085"/>
                    <a:pt x="238371" y="4323005"/>
                    <a:pt x="207594" y="4320465"/>
                  </a:cubicBezTo>
                  <a:cubicBezTo>
                    <a:pt x="151903" y="4315385"/>
                    <a:pt x="96211" y="4311574"/>
                    <a:pt x="41910" y="4306494"/>
                  </a:cubicBezTo>
                  <a:cubicBezTo>
                    <a:pt x="33020" y="4305224"/>
                    <a:pt x="24130" y="4302685"/>
                    <a:pt x="16510" y="4298874"/>
                  </a:cubicBezTo>
                  <a:cubicBezTo>
                    <a:pt x="5080" y="4293794"/>
                    <a:pt x="0" y="4282365"/>
                    <a:pt x="1270" y="4257932"/>
                  </a:cubicBezTo>
                  <a:cubicBezTo>
                    <a:pt x="2540" y="4061137"/>
                    <a:pt x="3810" y="3860950"/>
                    <a:pt x="3810" y="3664155"/>
                  </a:cubicBezTo>
                  <a:cubicBezTo>
                    <a:pt x="5080" y="3463967"/>
                    <a:pt x="17780" y="1363690"/>
                    <a:pt x="17780" y="1163503"/>
                  </a:cubicBezTo>
                  <a:cubicBezTo>
                    <a:pt x="19050" y="970101"/>
                    <a:pt x="20320" y="776699"/>
                    <a:pt x="19050" y="579904"/>
                  </a:cubicBezTo>
                  <a:cubicBezTo>
                    <a:pt x="17780" y="386502"/>
                    <a:pt x="16510" y="1964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5435" y="5080"/>
                    <a:pt x="97677" y="3810"/>
                  </a:cubicBezTo>
                  <a:cubicBezTo>
                    <a:pt x="143109" y="1270"/>
                    <a:pt x="190007" y="1270"/>
                    <a:pt x="235440" y="1270"/>
                  </a:cubicBezTo>
                  <a:cubicBezTo>
                    <a:pt x="292596" y="2540"/>
                    <a:pt x="870027" y="5080"/>
                    <a:pt x="927184" y="6350"/>
                  </a:cubicBezTo>
                  <a:cubicBezTo>
                    <a:pt x="982875" y="7620"/>
                    <a:pt x="1038566" y="7620"/>
                    <a:pt x="1094258" y="7620"/>
                  </a:cubicBezTo>
                  <a:cubicBezTo>
                    <a:pt x="1125035" y="7620"/>
                    <a:pt x="1155811" y="7620"/>
                    <a:pt x="1186588" y="8890"/>
                  </a:cubicBezTo>
                  <a:cubicBezTo>
                    <a:pt x="1246676" y="11430"/>
                    <a:pt x="1308230" y="10160"/>
                    <a:pt x="1368317" y="2540"/>
                  </a:cubicBezTo>
                  <a:cubicBezTo>
                    <a:pt x="1393232" y="0"/>
                    <a:pt x="1418146" y="2540"/>
                    <a:pt x="1443061" y="2540"/>
                  </a:cubicBezTo>
                  <a:cubicBezTo>
                    <a:pt x="1498752" y="2540"/>
                    <a:pt x="1554444" y="1270"/>
                    <a:pt x="1610135" y="3810"/>
                  </a:cubicBezTo>
                  <a:cubicBezTo>
                    <a:pt x="1680482" y="6350"/>
                    <a:pt x="1749363" y="13970"/>
                    <a:pt x="1819710" y="17780"/>
                  </a:cubicBezTo>
                  <a:cubicBezTo>
                    <a:pt x="1850487" y="20320"/>
                    <a:pt x="1876664" y="19050"/>
                    <a:pt x="1903334" y="21590"/>
                  </a:cubicBezTo>
                  <a:cubicBezTo>
                    <a:pt x="1912224" y="22860"/>
                    <a:pt x="1921114" y="25400"/>
                    <a:pt x="1930004" y="27940"/>
                  </a:cubicBezTo>
                  <a:cubicBezTo>
                    <a:pt x="1937624" y="30480"/>
                    <a:pt x="1941434" y="36830"/>
                    <a:pt x="1941434" y="46990"/>
                  </a:cubicBezTo>
                  <a:cubicBezTo>
                    <a:pt x="1942704" y="104882"/>
                    <a:pt x="1938894" y="206672"/>
                    <a:pt x="1935084" y="308463"/>
                  </a:cubicBezTo>
                  <a:cubicBezTo>
                    <a:pt x="1931274" y="393288"/>
                    <a:pt x="1930004" y="481506"/>
                    <a:pt x="1928734" y="566332"/>
                  </a:cubicBezTo>
                  <a:cubicBezTo>
                    <a:pt x="1926194" y="708838"/>
                    <a:pt x="1924924" y="851345"/>
                    <a:pt x="1923654" y="993852"/>
                  </a:cubicBezTo>
                  <a:cubicBezTo>
                    <a:pt x="1922384" y="1126179"/>
                    <a:pt x="1921114" y="1258507"/>
                    <a:pt x="1921114" y="1390834"/>
                  </a:cubicBezTo>
                  <a:cubicBezTo>
                    <a:pt x="1921114" y="1611380"/>
                    <a:pt x="1909684" y="3728622"/>
                    <a:pt x="1908414" y="3949168"/>
                  </a:cubicBezTo>
                  <a:cubicBezTo>
                    <a:pt x="1910954" y="4091674"/>
                    <a:pt x="1909684" y="4234181"/>
                    <a:pt x="1908414" y="4312844"/>
                  </a:cubicBezTo>
                  <a:close/>
                  <a:moveTo>
                    <a:pt x="17780" y="4282365"/>
                  </a:moveTo>
                  <a:cubicBezTo>
                    <a:pt x="22860" y="4283634"/>
                    <a:pt x="29210" y="4286174"/>
                    <a:pt x="36830" y="4286174"/>
                  </a:cubicBezTo>
                  <a:cubicBezTo>
                    <a:pt x="94746" y="4291254"/>
                    <a:pt x="154834" y="4296334"/>
                    <a:pt x="213456" y="4300144"/>
                  </a:cubicBezTo>
                  <a:cubicBezTo>
                    <a:pt x="241302" y="4302684"/>
                    <a:pt x="269148" y="4306494"/>
                    <a:pt x="298459" y="4307765"/>
                  </a:cubicBezTo>
                  <a:cubicBezTo>
                    <a:pt x="317511" y="4309034"/>
                    <a:pt x="856837" y="4305224"/>
                    <a:pt x="874424" y="4306494"/>
                  </a:cubicBezTo>
                  <a:cubicBezTo>
                    <a:pt x="905200" y="4307765"/>
                    <a:pt x="935977" y="4310304"/>
                    <a:pt x="966754" y="4311574"/>
                  </a:cubicBezTo>
                  <a:cubicBezTo>
                    <a:pt x="981410" y="4312844"/>
                    <a:pt x="994600" y="4312844"/>
                    <a:pt x="1009255" y="4312844"/>
                  </a:cubicBezTo>
                  <a:cubicBezTo>
                    <a:pt x="1075205" y="4312844"/>
                    <a:pt x="1139690" y="4311574"/>
                    <a:pt x="1205640" y="4312844"/>
                  </a:cubicBezTo>
                  <a:cubicBezTo>
                    <a:pt x="1230555" y="4312844"/>
                    <a:pt x="1256935" y="4315384"/>
                    <a:pt x="1281849" y="4315384"/>
                  </a:cubicBezTo>
                  <a:cubicBezTo>
                    <a:pt x="1319954" y="4315384"/>
                    <a:pt x="1356593" y="4311574"/>
                    <a:pt x="1394698" y="4311574"/>
                  </a:cubicBezTo>
                  <a:cubicBezTo>
                    <a:pt x="1440130" y="4311574"/>
                    <a:pt x="1484097" y="4312844"/>
                    <a:pt x="1529529" y="4312844"/>
                  </a:cubicBezTo>
                  <a:cubicBezTo>
                    <a:pt x="1589617" y="4312844"/>
                    <a:pt x="1651171" y="4312844"/>
                    <a:pt x="1711259" y="4311574"/>
                  </a:cubicBezTo>
                  <a:cubicBezTo>
                    <a:pt x="1765484" y="4310304"/>
                    <a:pt x="1818244" y="4307765"/>
                    <a:pt x="1870314" y="4305224"/>
                  </a:cubicBezTo>
                  <a:cubicBezTo>
                    <a:pt x="1875394" y="4305224"/>
                    <a:pt x="1880474" y="4302684"/>
                    <a:pt x="1886824" y="4301415"/>
                  </a:cubicBezTo>
                  <a:cubicBezTo>
                    <a:pt x="1886824" y="4288715"/>
                    <a:pt x="1888094" y="4276015"/>
                    <a:pt x="1888094" y="4247753"/>
                  </a:cubicBezTo>
                  <a:lnTo>
                    <a:pt x="1888094" y="4142569"/>
                  </a:lnTo>
                  <a:cubicBezTo>
                    <a:pt x="1889364" y="3969525"/>
                    <a:pt x="1891904" y="3793089"/>
                    <a:pt x="1890634" y="3620045"/>
                  </a:cubicBezTo>
                  <a:cubicBezTo>
                    <a:pt x="1889364" y="3375748"/>
                    <a:pt x="1902064" y="1238149"/>
                    <a:pt x="1905874" y="993851"/>
                  </a:cubicBezTo>
                  <a:cubicBezTo>
                    <a:pt x="1908414" y="851345"/>
                    <a:pt x="1910954" y="708838"/>
                    <a:pt x="1910954" y="566332"/>
                  </a:cubicBezTo>
                  <a:cubicBezTo>
                    <a:pt x="1910954" y="447576"/>
                    <a:pt x="1912224" y="332214"/>
                    <a:pt x="1919844" y="216851"/>
                  </a:cubicBezTo>
                  <a:cubicBezTo>
                    <a:pt x="1923654" y="148991"/>
                    <a:pt x="1926194" y="81130"/>
                    <a:pt x="1921114" y="49530"/>
                  </a:cubicBezTo>
                  <a:cubicBezTo>
                    <a:pt x="1913494" y="49530"/>
                    <a:pt x="1907144" y="48260"/>
                    <a:pt x="1899524" y="48260"/>
                  </a:cubicBezTo>
                  <a:cubicBezTo>
                    <a:pt x="1866504" y="45720"/>
                    <a:pt x="1829969" y="45720"/>
                    <a:pt x="1790399" y="40640"/>
                  </a:cubicBezTo>
                  <a:cubicBezTo>
                    <a:pt x="1717121" y="33020"/>
                    <a:pt x="1642377" y="27940"/>
                    <a:pt x="1569099" y="27940"/>
                  </a:cubicBezTo>
                  <a:cubicBezTo>
                    <a:pt x="1517805" y="27940"/>
                    <a:pt x="1465044" y="31750"/>
                    <a:pt x="1413750" y="24130"/>
                  </a:cubicBezTo>
                  <a:lnTo>
                    <a:pt x="1399094" y="24130"/>
                  </a:lnTo>
                  <a:cubicBezTo>
                    <a:pt x="1356593" y="27940"/>
                    <a:pt x="1311161" y="33020"/>
                    <a:pt x="1267194" y="34290"/>
                  </a:cubicBezTo>
                  <a:cubicBezTo>
                    <a:pt x="1218830" y="35560"/>
                    <a:pt x="1171932" y="31750"/>
                    <a:pt x="1123569" y="30480"/>
                  </a:cubicBezTo>
                  <a:cubicBezTo>
                    <a:pt x="1078137" y="29210"/>
                    <a:pt x="1032704" y="27940"/>
                    <a:pt x="988737" y="27940"/>
                  </a:cubicBezTo>
                  <a:cubicBezTo>
                    <a:pt x="972616" y="27940"/>
                    <a:pt x="957961" y="29210"/>
                    <a:pt x="941840" y="27940"/>
                  </a:cubicBezTo>
                  <a:cubicBezTo>
                    <a:pt x="886148" y="26670"/>
                    <a:pt x="310183" y="24130"/>
                    <a:pt x="253026" y="24130"/>
                  </a:cubicBezTo>
                  <a:cubicBezTo>
                    <a:pt x="203197" y="22860"/>
                    <a:pt x="153368" y="24130"/>
                    <a:pt x="103539" y="24130"/>
                  </a:cubicBezTo>
                  <a:cubicBezTo>
                    <a:pt x="7715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4703"/>
                    <a:pt x="31750" y="203279"/>
                    <a:pt x="34290" y="308462"/>
                  </a:cubicBezTo>
                  <a:cubicBezTo>
                    <a:pt x="36830" y="498471"/>
                    <a:pt x="38100" y="688480"/>
                    <a:pt x="38100" y="878489"/>
                  </a:cubicBezTo>
                  <a:cubicBezTo>
                    <a:pt x="38100" y="1000637"/>
                    <a:pt x="36830" y="1119393"/>
                    <a:pt x="35560" y="1241541"/>
                  </a:cubicBezTo>
                  <a:cubicBezTo>
                    <a:pt x="34290" y="1360297"/>
                    <a:pt x="22860" y="3372355"/>
                    <a:pt x="21590" y="3487717"/>
                  </a:cubicBezTo>
                  <a:lnTo>
                    <a:pt x="21590" y="3711656"/>
                  </a:lnTo>
                  <a:cubicBezTo>
                    <a:pt x="21590" y="3881307"/>
                    <a:pt x="20320" y="4054351"/>
                    <a:pt x="20320" y="4224001"/>
                  </a:cubicBezTo>
                  <a:cubicBezTo>
                    <a:pt x="20320" y="4247753"/>
                    <a:pt x="19050" y="4268111"/>
                    <a:pt x="17780" y="4282364"/>
                  </a:cubicBezTo>
                  <a:close/>
                </a:path>
              </a:pathLst>
            </a:custGeom>
            <a:solidFill>
              <a:srgbClr val="2F2325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715544" y="701411"/>
            <a:ext cx="10233238" cy="343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33"/>
              </a:lnSpc>
              <a:spcBef>
                <a:spcPct val="0"/>
              </a:spcBef>
            </a:pPr>
            <a:r>
              <a:rPr lang="en-US" sz="13333" u="none" dirty="0">
                <a:solidFill>
                  <a:srgbClr val="2F2325"/>
                </a:solidFill>
                <a:latin typeface="+mj-lt"/>
              </a:rPr>
              <a:t>Classroom English (1)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-6276262">
            <a:off x="3232798" y="392120"/>
            <a:ext cx="886477" cy="9849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477606" y="-672715"/>
            <a:ext cx="2772143" cy="238908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65423" y="4249296"/>
            <a:ext cx="10436854" cy="1844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 dirty="0" err="1">
                <a:solidFill>
                  <a:srgbClr val="000000"/>
                </a:solidFill>
                <a:ea typeface="Kiwi Maru"/>
              </a:rPr>
              <a:t>挨拶と質問</a:t>
            </a:r>
            <a:endParaRPr lang="en-US" sz="5300" dirty="0">
              <a:solidFill>
                <a:srgbClr val="000000"/>
              </a:solidFill>
              <a:ea typeface="Kiwi Maru"/>
            </a:endParaRPr>
          </a:p>
          <a:p>
            <a:pPr algn="ctr">
              <a:lnSpc>
                <a:spcPts val="7420"/>
              </a:lnSpc>
            </a:pPr>
            <a:r>
              <a:rPr lang="en-US" sz="5300" dirty="0" err="1">
                <a:solidFill>
                  <a:srgbClr val="000000"/>
                </a:solidFill>
                <a:ea typeface="Kiwi Maru"/>
              </a:rPr>
              <a:t>わからなかったらここを見よう</a:t>
            </a:r>
            <a:r>
              <a:rPr lang="en-US" sz="5300" dirty="0">
                <a:solidFill>
                  <a:srgbClr val="000000"/>
                </a:solidFill>
                <a:ea typeface="Kiwi Maru"/>
              </a:rPr>
              <a:t>！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-6245542">
            <a:off x="349531" y="3777888"/>
            <a:ext cx="467953" cy="5199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 rot="558370">
            <a:off x="12836472" y="5830933"/>
            <a:ext cx="2107529" cy="123290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892627" y="4296992"/>
            <a:ext cx="1401910" cy="27482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036027" y="6617903"/>
            <a:ext cx="6449236" cy="1400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0"/>
              </a:lnSpc>
            </a:pPr>
            <a:r>
              <a:rPr lang="en-US" sz="4302" dirty="0">
                <a:solidFill>
                  <a:srgbClr val="2F2325"/>
                </a:solidFill>
                <a:latin typeface="+mj-lt"/>
              </a:rPr>
              <a:t>           </a:t>
            </a:r>
            <a:r>
              <a:rPr lang="en-US" sz="3600" dirty="0">
                <a:solidFill>
                  <a:srgbClr val="2F2325"/>
                </a:solidFill>
                <a:latin typeface="+mj-lt"/>
              </a:rPr>
              <a:t>Question routines</a:t>
            </a:r>
          </a:p>
          <a:p>
            <a:pPr>
              <a:lnSpc>
                <a:spcPts val="6840"/>
              </a:lnSpc>
            </a:pPr>
            <a:r>
              <a:rPr lang="en-US" sz="3600" dirty="0">
                <a:solidFill>
                  <a:srgbClr val="2F2325"/>
                </a:solidFill>
                <a:latin typeface="+mj-lt"/>
                <a:ea typeface="Kiwi Maru"/>
              </a:rPr>
              <a:t>　　               </a:t>
            </a:r>
            <a:r>
              <a:rPr lang="en-US" sz="3600" dirty="0" err="1">
                <a:solidFill>
                  <a:srgbClr val="2F2325"/>
                </a:solidFill>
                <a:latin typeface="+mj-lt"/>
                <a:ea typeface="Kiwi Maru"/>
              </a:rPr>
              <a:t>質問</a:t>
            </a:r>
            <a:endParaRPr lang="en-US" sz="3600" dirty="0">
              <a:solidFill>
                <a:srgbClr val="2F2325"/>
              </a:solidFill>
              <a:latin typeface="+mj-lt"/>
              <a:ea typeface="Kiwi Maru"/>
            </a:endParaRPr>
          </a:p>
          <a:p>
            <a:pPr>
              <a:lnSpc>
                <a:spcPts val="7264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What's the date today?</a:t>
            </a:r>
          </a:p>
          <a:p>
            <a:pPr>
              <a:lnSpc>
                <a:spcPts val="5613"/>
              </a:lnSpc>
            </a:pPr>
            <a:r>
              <a:rPr lang="en-US" sz="4000" dirty="0" err="1">
                <a:solidFill>
                  <a:srgbClr val="FF1616"/>
                </a:solidFill>
                <a:latin typeface="+mj-lt"/>
                <a:ea typeface="Kiwi Maru"/>
              </a:rPr>
              <a:t>今日は何日ですか</a:t>
            </a:r>
            <a:r>
              <a:rPr lang="en-US" sz="4000" dirty="0">
                <a:solidFill>
                  <a:srgbClr val="FF1616"/>
                </a:solidFill>
                <a:latin typeface="+mj-lt"/>
                <a:ea typeface="Kiwi Maru"/>
              </a:rPr>
              <a:t>？</a:t>
            </a:r>
          </a:p>
          <a:p>
            <a:pPr>
              <a:lnSpc>
                <a:spcPts val="5613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-It's August 7th. </a:t>
            </a:r>
          </a:p>
          <a:p>
            <a:pPr>
              <a:lnSpc>
                <a:spcPts val="5613"/>
              </a:lnSpc>
            </a:pPr>
            <a:r>
              <a:rPr lang="en-US" sz="4000" dirty="0">
                <a:solidFill>
                  <a:srgbClr val="FF1616"/>
                </a:solidFill>
                <a:latin typeface="+mj-lt"/>
              </a:rPr>
              <a:t>8月7日です。</a:t>
            </a:r>
          </a:p>
          <a:p>
            <a:pPr>
              <a:lnSpc>
                <a:spcPts val="5613"/>
              </a:lnSpc>
            </a:pPr>
            <a:endParaRPr lang="en-US" sz="4000" dirty="0">
              <a:solidFill>
                <a:srgbClr val="FF1616"/>
              </a:solidFill>
              <a:latin typeface="+mj-lt"/>
            </a:endParaRPr>
          </a:p>
          <a:p>
            <a:pPr>
              <a:lnSpc>
                <a:spcPts val="5613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What day is it today?</a:t>
            </a:r>
          </a:p>
          <a:p>
            <a:pPr>
              <a:lnSpc>
                <a:spcPts val="5613"/>
              </a:lnSpc>
            </a:pPr>
            <a:r>
              <a:rPr lang="en-US" sz="4000" dirty="0" err="1">
                <a:solidFill>
                  <a:srgbClr val="FF1616"/>
                </a:solidFill>
                <a:latin typeface="+mj-lt"/>
                <a:ea typeface="Kiwi Maru"/>
              </a:rPr>
              <a:t>今日は何曜日ですか</a:t>
            </a:r>
            <a:r>
              <a:rPr lang="en-US" sz="4000" dirty="0">
                <a:solidFill>
                  <a:srgbClr val="FF1616"/>
                </a:solidFill>
                <a:latin typeface="+mj-lt"/>
                <a:ea typeface="Kiwi Maru"/>
              </a:rPr>
              <a:t>？</a:t>
            </a:r>
          </a:p>
          <a:p>
            <a:pPr>
              <a:lnSpc>
                <a:spcPts val="5613"/>
              </a:lnSpc>
            </a:pPr>
            <a:r>
              <a:rPr lang="en-US" sz="4000" dirty="0">
                <a:solidFill>
                  <a:srgbClr val="FF1616"/>
                </a:solidFill>
                <a:latin typeface="+mj-lt"/>
              </a:rPr>
              <a:t> </a:t>
            </a:r>
            <a:r>
              <a:rPr lang="en-US" sz="4000" dirty="0">
                <a:solidFill>
                  <a:srgbClr val="2F2325"/>
                </a:solidFill>
                <a:latin typeface="+mj-lt"/>
              </a:rPr>
              <a:t>-It's Saturday.</a:t>
            </a:r>
          </a:p>
          <a:p>
            <a:pPr>
              <a:lnSpc>
                <a:spcPts val="5613"/>
              </a:lnSpc>
            </a:pPr>
            <a:r>
              <a:rPr lang="en-US" sz="4000" dirty="0" err="1">
                <a:solidFill>
                  <a:srgbClr val="FF1616"/>
                </a:solidFill>
                <a:latin typeface="+mj-lt"/>
                <a:ea typeface="Kiwi Maru"/>
              </a:rPr>
              <a:t>土曜日です</a:t>
            </a:r>
            <a:r>
              <a:rPr lang="en-US" sz="4000" dirty="0">
                <a:solidFill>
                  <a:srgbClr val="FF1616"/>
                </a:solidFill>
                <a:latin typeface="+mj-lt"/>
                <a:ea typeface="Kiwi Maru"/>
              </a:rPr>
              <a:t>。</a:t>
            </a:r>
          </a:p>
          <a:p>
            <a:pPr>
              <a:lnSpc>
                <a:spcPts val="5613"/>
              </a:lnSpc>
            </a:pPr>
            <a:endParaRPr lang="en-US" sz="4000" dirty="0">
              <a:solidFill>
                <a:srgbClr val="FF1616"/>
              </a:solidFill>
              <a:latin typeface="+mj-lt"/>
              <a:ea typeface="Kiwi Maru"/>
            </a:endParaRPr>
          </a:p>
          <a:p>
            <a:pPr>
              <a:lnSpc>
                <a:spcPts val="5613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What`s the weather </a:t>
            </a:r>
          </a:p>
          <a:p>
            <a:pPr>
              <a:lnSpc>
                <a:spcPts val="5613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today?</a:t>
            </a:r>
          </a:p>
          <a:p>
            <a:pPr>
              <a:lnSpc>
                <a:spcPts val="5613"/>
              </a:lnSpc>
            </a:pPr>
            <a:r>
              <a:rPr lang="en-US" sz="3600" dirty="0" err="1">
                <a:solidFill>
                  <a:srgbClr val="FF1616"/>
                </a:solidFill>
                <a:latin typeface="+mj-lt"/>
                <a:ea typeface="Kiwi Maru"/>
              </a:rPr>
              <a:t>今日の天気はどうですか</a:t>
            </a:r>
            <a:r>
              <a:rPr lang="en-US" sz="3600" dirty="0">
                <a:solidFill>
                  <a:srgbClr val="FF1616"/>
                </a:solidFill>
                <a:latin typeface="+mj-lt"/>
                <a:ea typeface="Kiwi Maru"/>
              </a:rPr>
              <a:t>？</a:t>
            </a:r>
          </a:p>
          <a:p>
            <a:pPr>
              <a:lnSpc>
                <a:spcPts val="5613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 -It's sunny.</a:t>
            </a:r>
          </a:p>
          <a:p>
            <a:pPr>
              <a:lnSpc>
                <a:spcPts val="5613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 -It's cloudy.</a:t>
            </a:r>
          </a:p>
          <a:p>
            <a:pPr>
              <a:lnSpc>
                <a:spcPts val="5613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 -It's rainy.</a:t>
            </a:r>
          </a:p>
          <a:p>
            <a:pPr marL="0" lvl="0" indent="0">
              <a:lnSpc>
                <a:spcPts val="4763"/>
              </a:lnSpc>
            </a:pPr>
            <a:r>
              <a:rPr lang="en-US" sz="2802" dirty="0">
                <a:solidFill>
                  <a:srgbClr val="2F2325"/>
                </a:solidFill>
                <a:latin typeface="+mj-lt"/>
              </a:rPr>
              <a:t>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1260645" y="17955955"/>
            <a:ext cx="727951" cy="7161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1196450" y="18771068"/>
            <a:ext cx="907749" cy="63872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1294805" y="19577750"/>
            <a:ext cx="711038" cy="70847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89910" y="6647803"/>
            <a:ext cx="6549508" cy="1404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8"/>
              </a:lnSpc>
            </a:pPr>
            <a:r>
              <a:rPr lang="en-US" sz="4000" dirty="0">
                <a:solidFill>
                  <a:srgbClr val="2F2325"/>
                </a:solidFill>
                <a:latin typeface="Calibri Regular"/>
              </a:rPr>
              <a:t>               </a:t>
            </a:r>
            <a:r>
              <a:rPr lang="en-US" sz="4000" dirty="0">
                <a:solidFill>
                  <a:srgbClr val="2F2325"/>
                </a:solidFill>
              </a:rPr>
              <a:t>Greetings　</a:t>
            </a:r>
          </a:p>
          <a:p>
            <a:pPr>
              <a:lnSpc>
                <a:spcPts val="6588"/>
              </a:lnSpc>
            </a:pPr>
            <a:r>
              <a:rPr lang="en-US" sz="4000" dirty="0">
                <a:solidFill>
                  <a:srgbClr val="2F2325"/>
                </a:solidFill>
                <a:ea typeface="Kiwi Maru"/>
              </a:rPr>
              <a:t>　　　        </a:t>
            </a:r>
            <a:r>
              <a:rPr lang="en-US" sz="4000" dirty="0" err="1">
                <a:solidFill>
                  <a:srgbClr val="2F2325"/>
                </a:solidFill>
                <a:ea typeface="Kiwi Maru"/>
              </a:rPr>
              <a:t>挨拶</a:t>
            </a:r>
            <a:endParaRPr lang="en-US" sz="4000" dirty="0">
              <a:solidFill>
                <a:srgbClr val="2F2325"/>
              </a:solidFill>
              <a:ea typeface="Kiwi Maru"/>
            </a:endParaRPr>
          </a:p>
          <a:p>
            <a:pPr algn="ctr">
              <a:lnSpc>
                <a:spcPts val="3296"/>
              </a:lnSpc>
            </a:pPr>
            <a:r>
              <a:rPr lang="en-US" sz="4000" dirty="0">
                <a:solidFill>
                  <a:srgbClr val="2F2325"/>
                </a:solidFill>
              </a:rPr>
              <a:t> </a:t>
            </a:r>
          </a:p>
          <a:p>
            <a:pPr>
              <a:lnSpc>
                <a:spcPts val="5241"/>
              </a:lnSpc>
            </a:pPr>
            <a:r>
              <a:rPr lang="en-US" sz="4000" dirty="0">
                <a:solidFill>
                  <a:srgbClr val="2F2325"/>
                </a:solidFill>
              </a:rPr>
              <a:t>Good morning.　</a:t>
            </a:r>
          </a:p>
          <a:p>
            <a:pPr>
              <a:lnSpc>
                <a:spcPts val="5241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おはようございます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5241"/>
              </a:lnSpc>
            </a:pPr>
            <a:r>
              <a:rPr lang="en-US" sz="4000" dirty="0">
                <a:solidFill>
                  <a:srgbClr val="2F2325"/>
                </a:solidFill>
              </a:rPr>
              <a:t>Good afternoon.</a:t>
            </a:r>
          </a:p>
          <a:p>
            <a:pPr>
              <a:lnSpc>
                <a:spcPts val="5241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こんにちは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5241"/>
              </a:lnSpc>
            </a:pPr>
            <a:r>
              <a:rPr lang="en-US" sz="4000" dirty="0">
                <a:solidFill>
                  <a:srgbClr val="2F2325"/>
                </a:solidFill>
              </a:rPr>
              <a:t>Hello.</a:t>
            </a:r>
          </a:p>
          <a:p>
            <a:pPr>
              <a:lnSpc>
                <a:spcPts val="5241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こんにちは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5241"/>
              </a:lnSpc>
            </a:pPr>
            <a:r>
              <a:rPr lang="en-US" sz="4000" dirty="0">
                <a:solidFill>
                  <a:srgbClr val="2F2325"/>
                </a:solidFill>
              </a:rPr>
              <a:t>How are you?</a:t>
            </a:r>
          </a:p>
          <a:p>
            <a:pPr>
              <a:lnSpc>
                <a:spcPts val="5241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調子はどうですか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？</a:t>
            </a:r>
          </a:p>
          <a:p>
            <a:pPr>
              <a:lnSpc>
                <a:spcPts val="5241"/>
              </a:lnSpc>
            </a:pPr>
            <a:r>
              <a:rPr lang="en-US" sz="4000" dirty="0">
                <a:solidFill>
                  <a:srgbClr val="2F2325"/>
                </a:solidFill>
              </a:rPr>
              <a:t>I'm fine, thank you.</a:t>
            </a:r>
          </a:p>
          <a:p>
            <a:pPr>
              <a:lnSpc>
                <a:spcPts val="5241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元気です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5241"/>
              </a:lnSpc>
            </a:pPr>
            <a:r>
              <a:rPr lang="en-US" sz="4000" dirty="0">
                <a:solidFill>
                  <a:srgbClr val="2F2325"/>
                </a:solidFill>
              </a:rPr>
              <a:t>I'm not feeling good.</a:t>
            </a:r>
          </a:p>
          <a:p>
            <a:pPr>
              <a:lnSpc>
                <a:spcPts val="5241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調子が良くありません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5241"/>
              </a:lnSpc>
            </a:pPr>
            <a:r>
              <a:rPr lang="en-US" sz="4000" dirty="0">
                <a:solidFill>
                  <a:srgbClr val="2F2325"/>
                </a:solidFill>
              </a:rPr>
              <a:t>Is everybody here?</a:t>
            </a:r>
          </a:p>
          <a:p>
            <a:pPr>
              <a:lnSpc>
                <a:spcPts val="5241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全員いますか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？</a:t>
            </a:r>
          </a:p>
          <a:p>
            <a:pPr>
              <a:lnSpc>
                <a:spcPts val="5241"/>
              </a:lnSpc>
            </a:pPr>
            <a:r>
              <a:rPr lang="en-US" sz="4000" dirty="0">
                <a:solidFill>
                  <a:srgbClr val="2F2325"/>
                </a:solidFill>
              </a:rPr>
              <a:t>...Thank you, everybody.</a:t>
            </a:r>
          </a:p>
          <a:p>
            <a:pPr>
              <a:lnSpc>
                <a:spcPts val="5241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皆さん、ありがとうございます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 marL="0" lvl="0" indent="0">
              <a:lnSpc>
                <a:spcPts val="5034"/>
              </a:lnSpc>
            </a:pPr>
            <a:endParaRPr lang="en-US" sz="3296" dirty="0">
              <a:solidFill>
                <a:srgbClr val="FF1616"/>
              </a:solidFill>
              <a:ea typeface="Kiwi Maru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704621" y="20846862"/>
            <a:ext cx="8009793" cy="1082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2400" dirty="0">
                <a:solidFill>
                  <a:srgbClr val="000000"/>
                </a:solidFill>
              </a:rPr>
              <a:t>Copyright ©︎ 2021 </a:t>
            </a:r>
            <a:r>
              <a:rPr lang="en-US" sz="2400" dirty="0" err="1">
                <a:solidFill>
                  <a:srgbClr val="000000"/>
                </a:solidFill>
              </a:rPr>
              <a:t>Kobori</a:t>
            </a:r>
            <a:r>
              <a:rPr lang="en-US" sz="2400" dirty="0">
                <a:solidFill>
                  <a:srgbClr val="000000"/>
                </a:solidFill>
              </a:rPr>
              <a:t> seminar. All Rights Reserved.</a:t>
            </a:r>
          </a:p>
          <a:p>
            <a:pPr algn="ctr">
              <a:lnSpc>
                <a:spcPts val="6999"/>
              </a:lnSpc>
            </a:pPr>
            <a:endParaRPr lang="en-US" sz="1899" dirty="0">
              <a:solidFill>
                <a:srgbClr val="000000"/>
              </a:solidFill>
              <a:latin typeface="Noto Sans Regula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1664504" y="1335741"/>
            <a:ext cx="3071846" cy="2961251"/>
            <a:chOff x="0" y="0"/>
            <a:chExt cx="4095795" cy="3948335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>
            <a:xfrm rot="-634815">
              <a:off x="183845" y="327141"/>
              <a:ext cx="3754433" cy="2063374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 rot="10191123">
              <a:off x="89481" y="2765491"/>
              <a:ext cx="993557" cy="1103952"/>
            </a:xfrm>
            <a:prstGeom prst="rect">
              <a:avLst/>
            </a:prstGeom>
          </p:spPr>
        </p:pic>
      </p:grpSp>
      <p:sp>
        <p:nvSpPr>
          <p:cNvPr id="24" name="TextBox 24"/>
          <p:cNvSpPr txBox="1"/>
          <p:nvPr/>
        </p:nvSpPr>
        <p:spPr>
          <a:xfrm>
            <a:off x="9547787" y="193983"/>
            <a:ext cx="5409198" cy="65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7"/>
              </a:lnSpc>
            </a:pPr>
            <a:r>
              <a:rPr lang="en-US" sz="3784" dirty="0">
                <a:solidFill>
                  <a:srgbClr val="000000"/>
                </a:solidFill>
                <a:latin typeface="+mj-lt"/>
              </a:rPr>
              <a:t>Fly High with English! </a:t>
            </a:r>
          </a:p>
        </p:txBody>
      </p:sp>
      <p:pic>
        <p:nvPicPr>
          <p:cNvPr id="25" name="1">
            <a:hlinkClick r:id="" action="ppaction://media"/>
            <a:extLst>
              <a:ext uri="{FF2B5EF4-FFF2-40B4-BE49-F238E27FC236}">
                <a16:creationId xmlns:a16="http://schemas.microsoft.com/office/drawing/2014/main" id="{C1D425B2-C63F-BE40-A371-CDB9D7A5D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070463" y="8943380"/>
            <a:ext cx="812800" cy="812800"/>
          </a:xfrm>
          <a:prstGeom prst="rect">
            <a:avLst/>
          </a:prstGeom>
        </p:spPr>
      </p:pic>
      <p:pic>
        <p:nvPicPr>
          <p:cNvPr id="26" name="2">
            <a:hlinkClick r:id="" action="ppaction://media"/>
            <a:extLst>
              <a:ext uri="{FF2B5EF4-FFF2-40B4-BE49-F238E27FC236}">
                <a16:creationId xmlns:a16="http://schemas.microsoft.com/office/drawing/2014/main" id="{B77EAA5D-A1F3-0C4D-A815-4396998361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070463" y="10262169"/>
            <a:ext cx="812800" cy="812800"/>
          </a:xfrm>
          <a:prstGeom prst="rect">
            <a:avLst/>
          </a:prstGeom>
        </p:spPr>
      </p:pic>
      <p:pic>
        <p:nvPicPr>
          <p:cNvPr id="27" name="3">
            <a:hlinkClick r:id="" action="ppaction://media"/>
            <a:extLst>
              <a:ext uri="{FF2B5EF4-FFF2-40B4-BE49-F238E27FC236}">
                <a16:creationId xmlns:a16="http://schemas.microsoft.com/office/drawing/2014/main" id="{76036D23-6126-7D48-9D83-9F7D35894B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068149" y="12807449"/>
            <a:ext cx="812800" cy="812800"/>
          </a:xfrm>
          <a:prstGeom prst="rect">
            <a:avLst/>
          </a:prstGeom>
        </p:spPr>
      </p:pic>
      <p:pic>
        <p:nvPicPr>
          <p:cNvPr id="28" name="4">
            <a:hlinkClick r:id="" action="ppaction://media"/>
            <a:extLst>
              <a:ext uri="{FF2B5EF4-FFF2-40B4-BE49-F238E27FC236}">
                <a16:creationId xmlns:a16="http://schemas.microsoft.com/office/drawing/2014/main" id="{AAE83062-6FF6-EB48-A509-2AEBD94876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070463" y="11534809"/>
            <a:ext cx="812800" cy="812800"/>
          </a:xfrm>
          <a:prstGeom prst="rect">
            <a:avLst/>
          </a:prstGeom>
        </p:spPr>
      </p:pic>
      <p:pic>
        <p:nvPicPr>
          <p:cNvPr id="29" name="5">
            <a:hlinkClick r:id="" action="ppaction://media"/>
            <a:extLst>
              <a:ext uri="{FF2B5EF4-FFF2-40B4-BE49-F238E27FC236}">
                <a16:creationId xmlns:a16="http://schemas.microsoft.com/office/drawing/2014/main" id="{954FFB82-6BCC-0C4E-A01A-BA79DBB8C31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048192" y="14125777"/>
            <a:ext cx="812800" cy="812800"/>
          </a:xfrm>
          <a:prstGeom prst="rect">
            <a:avLst/>
          </a:prstGeom>
        </p:spPr>
      </p:pic>
      <p:pic>
        <p:nvPicPr>
          <p:cNvPr id="30" name="6">
            <a:hlinkClick r:id="" action="ppaction://media"/>
            <a:extLst>
              <a:ext uri="{FF2B5EF4-FFF2-40B4-BE49-F238E27FC236}">
                <a16:creationId xmlns:a16="http://schemas.microsoft.com/office/drawing/2014/main" id="{641FD9E1-374F-9949-B6FD-F876F9DB6DD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044279" y="15424475"/>
            <a:ext cx="812800" cy="812800"/>
          </a:xfrm>
          <a:prstGeom prst="rect">
            <a:avLst/>
          </a:prstGeom>
        </p:spPr>
      </p:pic>
      <p:pic>
        <p:nvPicPr>
          <p:cNvPr id="31" name="7">
            <a:hlinkClick r:id="" action="ppaction://media"/>
            <a:extLst>
              <a:ext uri="{FF2B5EF4-FFF2-40B4-BE49-F238E27FC236}">
                <a16:creationId xmlns:a16="http://schemas.microsoft.com/office/drawing/2014/main" id="{98FA0190-6E89-2F41-86F3-8A66225E672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044279" y="16727550"/>
            <a:ext cx="812800" cy="812800"/>
          </a:xfrm>
          <a:prstGeom prst="rect">
            <a:avLst/>
          </a:prstGeom>
        </p:spPr>
      </p:pic>
      <p:pic>
        <p:nvPicPr>
          <p:cNvPr id="32" name="8">
            <a:hlinkClick r:id="" action="ppaction://media"/>
            <a:extLst>
              <a:ext uri="{FF2B5EF4-FFF2-40B4-BE49-F238E27FC236}">
                <a16:creationId xmlns:a16="http://schemas.microsoft.com/office/drawing/2014/main" id="{5BF3E2E8-3AE5-2D46-8086-3654E23F9E3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286061" y="17907616"/>
            <a:ext cx="812800" cy="8128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8B35A410-26B1-2D4C-8AE5-8B7F159C73C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3072388" y="8719068"/>
            <a:ext cx="683804" cy="683804"/>
          </a:xfrm>
          <a:prstGeom prst="rect">
            <a:avLst/>
          </a:prstGeom>
        </p:spPr>
      </p:pic>
      <p:pic>
        <p:nvPicPr>
          <p:cNvPr id="34" name="2">
            <a:hlinkClick r:id="" action="ppaction://media"/>
            <a:extLst>
              <a:ext uri="{FF2B5EF4-FFF2-40B4-BE49-F238E27FC236}">
                <a16:creationId xmlns:a16="http://schemas.microsoft.com/office/drawing/2014/main" id="{194AAFBF-D764-474E-86F5-8E9D9AD95CC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2948782" y="10172893"/>
            <a:ext cx="812800" cy="812800"/>
          </a:xfrm>
          <a:prstGeom prst="rect">
            <a:avLst/>
          </a:prstGeom>
        </p:spPr>
      </p:pic>
      <p:pic>
        <p:nvPicPr>
          <p:cNvPr id="35" name="3">
            <a:hlinkClick r:id="" action="ppaction://media"/>
            <a:extLst>
              <a:ext uri="{FF2B5EF4-FFF2-40B4-BE49-F238E27FC236}">
                <a16:creationId xmlns:a16="http://schemas.microsoft.com/office/drawing/2014/main" id="{4D0AB582-0F94-654E-AE7D-AD7F90D65929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2987341" y="12347609"/>
            <a:ext cx="812800" cy="812800"/>
          </a:xfrm>
          <a:prstGeom prst="rect">
            <a:avLst/>
          </a:prstGeom>
        </p:spPr>
      </p:pic>
      <p:pic>
        <p:nvPicPr>
          <p:cNvPr id="36" name="4">
            <a:hlinkClick r:id="" action="ppaction://media"/>
            <a:extLst>
              <a:ext uri="{FF2B5EF4-FFF2-40B4-BE49-F238E27FC236}">
                <a16:creationId xmlns:a16="http://schemas.microsoft.com/office/drawing/2014/main" id="{3458F75D-CB84-F249-94E4-8F1ACDA2D5E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2976881" y="13862899"/>
            <a:ext cx="812800" cy="812800"/>
          </a:xfrm>
          <a:prstGeom prst="rect">
            <a:avLst/>
          </a:prstGeom>
        </p:spPr>
      </p:pic>
      <p:pic>
        <p:nvPicPr>
          <p:cNvPr id="37" name="5">
            <a:hlinkClick r:id="" action="ppaction://media"/>
            <a:extLst>
              <a:ext uri="{FF2B5EF4-FFF2-40B4-BE49-F238E27FC236}">
                <a16:creationId xmlns:a16="http://schemas.microsoft.com/office/drawing/2014/main" id="{679095AC-7CC4-3D48-90E3-B5515CDAEAB3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2948782" y="16181137"/>
            <a:ext cx="812800" cy="812800"/>
          </a:xfrm>
          <a:prstGeom prst="rect">
            <a:avLst/>
          </a:prstGeom>
        </p:spPr>
      </p:pic>
      <p:pic>
        <p:nvPicPr>
          <p:cNvPr id="38" name="6">
            <a:hlinkClick r:id="" action="ppaction://media"/>
            <a:extLst>
              <a:ext uri="{FF2B5EF4-FFF2-40B4-BE49-F238E27FC236}">
                <a16:creationId xmlns:a16="http://schemas.microsoft.com/office/drawing/2014/main" id="{C404C058-8242-4C4A-9872-AC1F672615CF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2976881" y="18058211"/>
            <a:ext cx="812800" cy="812800"/>
          </a:xfrm>
          <a:prstGeom prst="rect">
            <a:avLst/>
          </a:prstGeom>
        </p:spPr>
      </p:pic>
      <p:pic>
        <p:nvPicPr>
          <p:cNvPr id="39" name="6">
            <a:hlinkClick r:id="" action="ppaction://media"/>
            <a:extLst>
              <a:ext uri="{FF2B5EF4-FFF2-40B4-BE49-F238E27FC236}">
                <a16:creationId xmlns:a16="http://schemas.microsoft.com/office/drawing/2014/main" id="{8BB18279-36EC-1B44-A7CA-4A3AA634B73C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3002277" y="18847396"/>
            <a:ext cx="812800" cy="812800"/>
          </a:xfrm>
          <a:prstGeom prst="rect">
            <a:avLst/>
          </a:prstGeom>
        </p:spPr>
      </p:pic>
      <p:pic>
        <p:nvPicPr>
          <p:cNvPr id="40" name="8">
            <a:hlinkClick r:id="" action="ppaction://media"/>
            <a:extLst>
              <a:ext uri="{FF2B5EF4-FFF2-40B4-BE49-F238E27FC236}">
                <a16:creationId xmlns:a16="http://schemas.microsoft.com/office/drawing/2014/main" id="{ADCD3540-CE83-AC41-A663-F4C05D349729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3002277" y="1966019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3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2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9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7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90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6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9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7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3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7638" y="7033204"/>
            <a:ext cx="6529867" cy="14350796"/>
            <a:chOff x="0" y="0"/>
            <a:chExt cx="2017918" cy="4434812"/>
          </a:xfrm>
        </p:grpSpPr>
        <p:sp>
          <p:nvSpPr>
            <p:cNvPr id="3" name="Freeform 3"/>
            <p:cNvSpPr/>
            <p:nvPr/>
          </p:nvSpPr>
          <p:spPr>
            <a:xfrm>
              <a:off x="16510" y="11430"/>
              <a:ext cx="1987438" cy="4410681"/>
            </a:xfrm>
            <a:custGeom>
              <a:avLst/>
              <a:gdLst/>
              <a:ahLst/>
              <a:cxnLst/>
              <a:rect l="l" t="t" r="r" b="b"/>
              <a:pathLst>
                <a:path w="1987438" h="4410681">
                  <a:moveTo>
                    <a:pt x="1270" y="0"/>
                  </a:moveTo>
                  <a:lnTo>
                    <a:pt x="1987438" y="15240"/>
                  </a:lnTo>
                  <a:lnTo>
                    <a:pt x="1955688" y="4410681"/>
                  </a:lnTo>
                  <a:lnTo>
                    <a:pt x="716199" y="4410681"/>
                  </a:lnTo>
                  <a:lnTo>
                    <a:pt x="0" y="4384012"/>
                  </a:lnTo>
                  <a:lnTo>
                    <a:pt x="11430" y="1394943"/>
                  </a:lnTo>
                  <a:close/>
                </a:path>
              </a:pathLst>
            </a:custGeom>
            <a:solidFill>
              <a:srgbClr val="FFEEC3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-1270"/>
              <a:ext cx="2016648" cy="4436082"/>
            </a:xfrm>
            <a:custGeom>
              <a:avLst/>
              <a:gdLst/>
              <a:ahLst/>
              <a:cxnLst/>
              <a:rect l="l" t="t" r="r" b="b"/>
              <a:pathLst>
                <a:path w="2016648" h="4436082">
                  <a:moveTo>
                    <a:pt x="1982358" y="4410682"/>
                  </a:moveTo>
                  <a:cubicBezTo>
                    <a:pt x="1979818" y="4414492"/>
                    <a:pt x="1976008" y="4419572"/>
                    <a:pt x="1972198" y="4423382"/>
                  </a:cubicBezTo>
                  <a:cubicBezTo>
                    <a:pt x="1968388" y="4425922"/>
                    <a:pt x="1963308" y="4428462"/>
                    <a:pt x="1959498" y="4428462"/>
                  </a:cubicBezTo>
                  <a:cubicBezTo>
                    <a:pt x="1881476" y="4427192"/>
                    <a:pt x="1799094" y="4433542"/>
                    <a:pt x="1715187" y="4436082"/>
                  </a:cubicBezTo>
                  <a:cubicBezTo>
                    <a:pt x="1689252" y="4436082"/>
                    <a:pt x="1661791" y="4434812"/>
                    <a:pt x="1635856" y="4434812"/>
                  </a:cubicBezTo>
                  <a:cubicBezTo>
                    <a:pt x="1577884" y="4433542"/>
                    <a:pt x="1519912" y="4432272"/>
                    <a:pt x="1461940" y="4432272"/>
                  </a:cubicBezTo>
                  <a:lnTo>
                    <a:pt x="1272767" y="4432272"/>
                  </a:lnTo>
                  <a:cubicBezTo>
                    <a:pt x="1230050" y="4432272"/>
                    <a:pt x="1188860" y="4431002"/>
                    <a:pt x="1146143" y="4431002"/>
                  </a:cubicBezTo>
                  <a:cubicBezTo>
                    <a:pt x="1109529" y="4431002"/>
                    <a:pt x="1071389" y="4431002"/>
                    <a:pt x="1034775" y="4432272"/>
                  </a:cubicBezTo>
                  <a:lnTo>
                    <a:pt x="1011892" y="4432272"/>
                  </a:lnTo>
                  <a:cubicBezTo>
                    <a:pt x="958496" y="4431002"/>
                    <a:pt x="363518" y="4429732"/>
                    <a:pt x="310122" y="4427192"/>
                  </a:cubicBezTo>
                  <a:cubicBezTo>
                    <a:pt x="278085" y="4425922"/>
                    <a:pt x="246048" y="4420842"/>
                    <a:pt x="214010" y="4418302"/>
                  </a:cubicBezTo>
                  <a:cubicBezTo>
                    <a:pt x="156038" y="4413222"/>
                    <a:pt x="98066" y="4409412"/>
                    <a:pt x="41910" y="4404332"/>
                  </a:cubicBezTo>
                  <a:cubicBezTo>
                    <a:pt x="33020" y="4403062"/>
                    <a:pt x="24130" y="4400522"/>
                    <a:pt x="16510" y="4396712"/>
                  </a:cubicBezTo>
                  <a:cubicBezTo>
                    <a:pt x="5080" y="4391632"/>
                    <a:pt x="0" y="4380202"/>
                    <a:pt x="1270" y="4355427"/>
                  </a:cubicBezTo>
                  <a:cubicBezTo>
                    <a:pt x="2540" y="4154047"/>
                    <a:pt x="3810" y="3949195"/>
                    <a:pt x="3810" y="3747816"/>
                  </a:cubicBezTo>
                  <a:cubicBezTo>
                    <a:pt x="5080" y="3542964"/>
                    <a:pt x="17780" y="1393755"/>
                    <a:pt x="17780" y="1188903"/>
                  </a:cubicBezTo>
                  <a:cubicBezTo>
                    <a:pt x="19050" y="990996"/>
                    <a:pt x="20320" y="793088"/>
                    <a:pt x="19050" y="591708"/>
                  </a:cubicBezTo>
                  <a:cubicBezTo>
                    <a:pt x="17780" y="393800"/>
                    <a:pt x="16510" y="199365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6029" y="5080"/>
                    <a:pt x="99591" y="3810"/>
                  </a:cubicBezTo>
                  <a:cubicBezTo>
                    <a:pt x="146885" y="1270"/>
                    <a:pt x="195703" y="1270"/>
                    <a:pt x="242996" y="1270"/>
                  </a:cubicBezTo>
                  <a:cubicBezTo>
                    <a:pt x="302494" y="2540"/>
                    <a:pt x="903575" y="5080"/>
                    <a:pt x="963073" y="6350"/>
                  </a:cubicBezTo>
                  <a:cubicBezTo>
                    <a:pt x="1021045" y="7620"/>
                    <a:pt x="1079017" y="7620"/>
                    <a:pt x="1136990" y="7620"/>
                  </a:cubicBezTo>
                  <a:cubicBezTo>
                    <a:pt x="1169027" y="7620"/>
                    <a:pt x="1201064" y="7620"/>
                    <a:pt x="1233102" y="8890"/>
                  </a:cubicBezTo>
                  <a:cubicBezTo>
                    <a:pt x="1295651" y="11430"/>
                    <a:pt x="1359725" y="10160"/>
                    <a:pt x="1422274" y="2540"/>
                  </a:cubicBezTo>
                  <a:cubicBezTo>
                    <a:pt x="1448209" y="0"/>
                    <a:pt x="1474144" y="2540"/>
                    <a:pt x="1500079" y="2540"/>
                  </a:cubicBezTo>
                  <a:cubicBezTo>
                    <a:pt x="1558051" y="2540"/>
                    <a:pt x="1616024" y="1270"/>
                    <a:pt x="1673996" y="3810"/>
                  </a:cubicBezTo>
                  <a:cubicBezTo>
                    <a:pt x="1747224" y="6350"/>
                    <a:pt x="1818927" y="13970"/>
                    <a:pt x="1892155" y="17780"/>
                  </a:cubicBezTo>
                  <a:cubicBezTo>
                    <a:pt x="1924192" y="20320"/>
                    <a:pt x="1950608" y="19050"/>
                    <a:pt x="1977278" y="21590"/>
                  </a:cubicBezTo>
                  <a:cubicBezTo>
                    <a:pt x="1986168" y="22860"/>
                    <a:pt x="1995058" y="25400"/>
                    <a:pt x="2003948" y="27940"/>
                  </a:cubicBezTo>
                  <a:cubicBezTo>
                    <a:pt x="2011568" y="30480"/>
                    <a:pt x="2015378" y="36830"/>
                    <a:pt x="2015378" y="46990"/>
                  </a:cubicBezTo>
                  <a:cubicBezTo>
                    <a:pt x="2016648" y="105619"/>
                    <a:pt x="2012838" y="209781"/>
                    <a:pt x="2009028" y="313943"/>
                  </a:cubicBezTo>
                  <a:cubicBezTo>
                    <a:pt x="2005218" y="400744"/>
                    <a:pt x="2003948" y="491018"/>
                    <a:pt x="2002678" y="577820"/>
                  </a:cubicBezTo>
                  <a:cubicBezTo>
                    <a:pt x="2000138" y="723646"/>
                    <a:pt x="1998868" y="869473"/>
                    <a:pt x="1997598" y="1015300"/>
                  </a:cubicBezTo>
                  <a:cubicBezTo>
                    <a:pt x="1996328" y="1150710"/>
                    <a:pt x="1995058" y="1286121"/>
                    <a:pt x="1995058" y="1421531"/>
                  </a:cubicBezTo>
                  <a:cubicBezTo>
                    <a:pt x="1995058" y="1647216"/>
                    <a:pt x="1983628" y="3813785"/>
                    <a:pt x="1982358" y="4039469"/>
                  </a:cubicBezTo>
                  <a:cubicBezTo>
                    <a:pt x="1984898" y="4185296"/>
                    <a:pt x="1983628" y="4331122"/>
                    <a:pt x="1982358" y="4410681"/>
                  </a:cubicBezTo>
                  <a:close/>
                  <a:moveTo>
                    <a:pt x="17780" y="4380202"/>
                  </a:moveTo>
                  <a:cubicBezTo>
                    <a:pt x="22860" y="4381472"/>
                    <a:pt x="29210" y="4384011"/>
                    <a:pt x="36830" y="4384011"/>
                  </a:cubicBezTo>
                  <a:cubicBezTo>
                    <a:pt x="96540" y="4389092"/>
                    <a:pt x="159089" y="4394172"/>
                    <a:pt x="220113" y="4397981"/>
                  </a:cubicBezTo>
                  <a:cubicBezTo>
                    <a:pt x="249099" y="4400522"/>
                    <a:pt x="278085" y="4404331"/>
                    <a:pt x="308597" y="4405602"/>
                  </a:cubicBezTo>
                  <a:cubicBezTo>
                    <a:pt x="328429" y="4406872"/>
                    <a:pt x="889845" y="4403061"/>
                    <a:pt x="908152" y="4404331"/>
                  </a:cubicBezTo>
                  <a:cubicBezTo>
                    <a:pt x="940189" y="4405602"/>
                    <a:pt x="972226" y="4408142"/>
                    <a:pt x="1004264" y="4409411"/>
                  </a:cubicBezTo>
                  <a:cubicBezTo>
                    <a:pt x="1019520" y="4410681"/>
                    <a:pt x="1033250" y="4410681"/>
                    <a:pt x="1048506" y="4410681"/>
                  </a:cubicBezTo>
                  <a:cubicBezTo>
                    <a:pt x="1117157" y="4410681"/>
                    <a:pt x="1184283" y="4409411"/>
                    <a:pt x="1252934" y="4410681"/>
                  </a:cubicBezTo>
                  <a:cubicBezTo>
                    <a:pt x="1278869" y="4410681"/>
                    <a:pt x="1306330" y="4413222"/>
                    <a:pt x="1332265" y="4413222"/>
                  </a:cubicBezTo>
                  <a:cubicBezTo>
                    <a:pt x="1371930" y="4413222"/>
                    <a:pt x="1410070" y="4409411"/>
                    <a:pt x="1449735" y="4409411"/>
                  </a:cubicBezTo>
                  <a:cubicBezTo>
                    <a:pt x="1497028" y="4409411"/>
                    <a:pt x="1542795" y="4410681"/>
                    <a:pt x="1590089" y="4410681"/>
                  </a:cubicBezTo>
                  <a:cubicBezTo>
                    <a:pt x="1652638" y="4410681"/>
                    <a:pt x="1716712" y="4410681"/>
                    <a:pt x="1779261" y="4409411"/>
                  </a:cubicBezTo>
                  <a:cubicBezTo>
                    <a:pt x="1835708" y="4408142"/>
                    <a:pt x="1890629" y="4405602"/>
                    <a:pt x="1944258" y="4403061"/>
                  </a:cubicBezTo>
                  <a:cubicBezTo>
                    <a:pt x="1949338" y="4403061"/>
                    <a:pt x="1954418" y="4400522"/>
                    <a:pt x="1960768" y="4399252"/>
                  </a:cubicBezTo>
                  <a:cubicBezTo>
                    <a:pt x="1960768" y="4386552"/>
                    <a:pt x="1962038" y="4373852"/>
                    <a:pt x="1962038" y="4345011"/>
                  </a:cubicBezTo>
                  <a:lnTo>
                    <a:pt x="1962038" y="4237377"/>
                  </a:lnTo>
                  <a:cubicBezTo>
                    <a:pt x="1963308" y="4060301"/>
                    <a:pt x="1965848" y="3879754"/>
                    <a:pt x="1964578" y="3702679"/>
                  </a:cubicBezTo>
                  <a:cubicBezTo>
                    <a:pt x="1963308" y="3452690"/>
                    <a:pt x="1976008" y="1265289"/>
                    <a:pt x="1979818" y="1015300"/>
                  </a:cubicBezTo>
                  <a:cubicBezTo>
                    <a:pt x="1982358" y="869473"/>
                    <a:pt x="1984898" y="723646"/>
                    <a:pt x="1984898" y="577819"/>
                  </a:cubicBezTo>
                  <a:cubicBezTo>
                    <a:pt x="1984898" y="456297"/>
                    <a:pt x="1986168" y="338247"/>
                    <a:pt x="1993788" y="220197"/>
                  </a:cubicBezTo>
                  <a:cubicBezTo>
                    <a:pt x="1997598" y="150755"/>
                    <a:pt x="2000138" y="81314"/>
                    <a:pt x="1995058" y="49530"/>
                  </a:cubicBezTo>
                  <a:cubicBezTo>
                    <a:pt x="1987438" y="49530"/>
                    <a:pt x="1981088" y="48260"/>
                    <a:pt x="1973468" y="48260"/>
                  </a:cubicBezTo>
                  <a:cubicBezTo>
                    <a:pt x="1940448" y="45720"/>
                    <a:pt x="1902834" y="45720"/>
                    <a:pt x="1861643" y="40640"/>
                  </a:cubicBezTo>
                  <a:cubicBezTo>
                    <a:pt x="1785364" y="33020"/>
                    <a:pt x="1707559" y="27940"/>
                    <a:pt x="1631279" y="27940"/>
                  </a:cubicBezTo>
                  <a:cubicBezTo>
                    <a:pt x="1577884" y="27940"/>
                    <a:pt x="1522963" y="31750"/>
                    <a:pt x="1469567" y="24130"/>
                  </a:cubicBezTo>
                  <a:lnTo>
                    <a:pt x="1454312" y="24130"/>
                  </a:lnTo>
                  <a:cubicBezTo>
                    <a:pt x="1410069" y="27940"/>
                    <a:pt x="1362776" y="33020"/>
                    <a:pt x="1317009" y="34290"/>
                  </a:cubicBezTo>
                  <a:cubicBezTo>
                    <a:pt x="1266664" y="35560"/>
                    <a:pt x="1217846" y="31750"/>
                    <a:pt x="1167501" y="30480"/>
                  </a:cubicBezTo>
                  <a:cubicBezTo>
                    <a:pt x="1120208" y="29210"/>
                    <a:pt x="1072915" y="27940"/>
                    <a:pt x="1027147" y="27940"/>
                  </a:cubicBezTo>
                  <a:cubicBezTo>
                    <a:pt x="1010366" y="27940"/>
                    <a:pt x="995110" y="29210"/>
                    <a:pt x="978329" y="27940"/>
                  </a:cubicBezTo>
                  <a:cubicBezTo>
                    <a:pt x="920357" y="26670"/>
                    <a:pt x="320801" y="24130"/>
                    <a:pt x="261303" y="24130"/>
                  </a:cubicBezTo>
                  <a:cubicBezTo>
                    <a:pt x="209434" y="22860"/>
                    <a:pt x="157564" y="24130"/>
                    <a:pt x="105694" y="24130"/>
                  </a:cubicBezTo>
                  <a:cubicBezTo>
                    <a:pt x="7823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5202"/>
                    <a:pt x="31750" y="206308"/>
                    <a:pt x="34290" y="313942"/>
                  </a:cubicBezTo>
                  <a:cubicBezTo>
                    <a:pt x="36830" y="508378"/>
                    <a:pt x="38100" y="702814"/>
                    <a:pt x="38100" y="897249"/>
                  </a:cubicBezTo>
                  <a:cubicBezTo>
                    <a:pt x="38100" y="1022244"/>
                    <a:pt x="36830" y="1143766"/>
                    <a:pt x="35560" y="1268760"/>
                  </a:cubicBezTo>
                  <a:cubicBezTo>
                    <a:pt x="34290" y="1390283"/>
                    <a:pt x="22860" y="3449218"/>
                    <a:pt x="21590" y="3567268"/>
                  </a:cubicBezTo>
                  <a:lnTo>
                    <a:pt x="21590" y="3796424"/>
                  </a:lnTo>
                  <a:cubicBezTo>
                    <a:pt x="21590" y="3970027"/>
                    <a:pt x="20320" y="4147103"/>
                    <a:pt x="20320" y="4320706"/>
                  </a:cubicBezTo>
                  <a:cubicBezTo>
                    <a:pt x="20320" y="4345010"/>
                    <a:pt x="19050" y="4365843"/>
                    <a:pt x="17780" y="4380202"/>
                  </a:cubicBezTo>
                  <a:close/>
                </a:path>
              </a:pathLst>
            </a:custGeom>
            <a:solidFill>
              <a:srgbClr val="2F232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41922" y="7158227"/>
            <a:ext cx="5989760" cy="1419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b="1" dirty="0">
                <a:solidFill>
                  <a:srgbClr val="2F2325"/>
                </a:solidFill>
              </a:rPr>
              <a:t>Lesson instructions  </a:t>
            </a:r>
          </a:p>
          <a:p>
            <a:pPr algn="ctr">
              <a:lnSpc>
                <a:spcPts val="4680"/>
              </a:lnSpc>
            </a:pPr>
            <a:r>
              <a:rPr lang="en-US" sz="3600" dirty="0" err="1">
                <a:solidFill>
                  <a:srgbClr val="2F2325"/>
                </a:solidFill>
                <a:ea typeface="Kiwi Maru"/>
              </a:rPr>
              <a:t>授業でよく使う表現</a:t>
            </a:r>
            <a:r>
              <a:rPr lang="en-US" sz="3600" dirty="0">
                <a:solidFill>
                  <a:srgbClr val="2F2325"/>
                </a:solidFill>
                <a:ea typeface="Kiwi Maru"/>
              </a:rPr>
              <a:t>    </a:t>
            </a:r>
          </a:p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2F2325"/>
                </a:solidFill>
              </a:rPr>
              <a:t>                 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2F2325"/>
                </a:solidFill>
              </a:rPr>
              <a:t>Are you ready?</a:t>
            </a:r>
          </a:p>
          <a:p>
            <a:pPr>
              <a:lnSpc>
                <a:spcPts val="4896"/>
              </a:lnSpc>
            </a:pPr>
            <a:r>
              <a:rPr lang="en-US" sz="3600" dirty="0" err="1">
                <a:solidFill>
                  <a:srgbClr val="FF1616"/>
                </a:solidFill>
                <a:ea typeface="Kiwi Maru"/>
              </a:rPr>
              <a:t>準備はできましたか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  <a:r>
              <a:rPr lang="en-US" sz="3600" dirty="0">
                <a:solidFill>
                  <a:srgbClr val="2F2325"/>
                </a:solidFill>
              </a:rPr>
              <a:t>         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2F2325"/>
                </a:solidFill>
              </a:rPr>
              <a:t>Have you finished?</a:t>
            </a:r>
          </a:p>
          <a:p>
            <a:pPr>
              <a:lnSpc>
                <a:spcPts val="4896"/>
              </a:lnSpc>
            </a:pPr>
            <a:r>
              <a:rPr lang="en-US" sz="3600" dirty="0" err="1">
                <a:solidFill>
                  <a:srgbClr val="FF1616"/>
                </a:solidFill>
                <a:ea typeface="Kiwi Maru"/>
              </a:rPr>
              <a:t>終わりましたか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  <a:r>
              <a:rPr lang="en-US" sz="3600" dirty="0">
                <a:solidFill>
                  <a:srgbClr val="2F2325"/>
                </a:solidFill>
              </a:rPr>
              <a:t>                Look at… 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FF1616"/>
                </a:solidFill>
              </a:rPr>
              <a:t>...</a:t>
            </a:r>
            <a:r>
              <a:rPr lang="en-US" sz="3600" dirty="0" err="1">
                <a:solidFill>
                  <a:srgbClr val="FF1616"/>
                </a:solidFill>
              </a:rPr>
              <a:t>を見てください</a:t>
            </a:r>
            <a:r>
              <a:rPr lang="en-US" sz="3600" dirty="0">
                <a:solidFill>
                  <a:srgbClr val="FF1616"/>
                </a:solidFill>
              </a:rPr>
              <a:t>。</a:t>
            </a:r>
            <a:r>
              <a:rPr lang="en-US" sz="3600" dirty="0">
                <a:solidFill>
                  <a:srgbClr val="2F2325"/>
                </a:solidFill>
              </a:rPr>
              <a:t>                            Listen to…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FF1616"/>
                </a:solidFill>
              </a:rPr>
              <a:t>...</a:t>
            </a:r>
            <a:r>
              <a:rPr lang="en-US" sz="3600" dirty="0" err="1">
                <a:solidFill>
                  <a:srgbClr val="FF1616"/>
                </a:solidFill>
              </a:rPr>
              <a:t>を聞いてください</a:t>
            </a:r>
            <a:r>
              <a:rPr lang="en-US" sz="3600" dirty="0">
                <a:solidFill>
                  <a:srgbClr val="FF1616"/>
                </a:solidFill>
              </a:rPr>
              <a:t>。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2F2325"/>
                </a:solidFill>
              </a:rPr>
              <a:t>Say…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2F2325"/>
                </a:solidFill>
              </a:rPr>
              <a:t>.</a:t>
            </a:r>
            <a:r>
              <a:rPr lang="en-US" sz="3600" dirty="0">
                <a:solidFill>
                  <a:srgbClr val="FF1616"/>
                </a:solidFill>
              </a:rPr>
              <a:t>..</a:t>
            </a:r>
            <a:r>
              <a:rPr lang="en-US" sz="3600" dirty="0" err="1">
                <a:solidFill>
                  <a:srgbClr val="FF1616"/>
                </a:solidFill>
              </a:rPr>
              <a:t>を話してください</a:t>
            </a:r>
            <a:r>
              <a:rPr lang="en-US" sz="3600" dirty="0">
                <a:solidFill>
                  <a:srgbClr val="FF1616"/>
                </a:solidFill>
              </a:rPr>
              <a:t>。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2F2325"/>
                </a:solidFill>
              </a:rPr>
              <a:t>Read…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FF1616"/>
                </a:solidFill>
              </a:rPr>
              <a:t>...</a:t>
            </a:r>
            <a:r>
              <a:rPr lang="en-US" sz="3600" dirty="0" err="1">
                <a:solidFill>
                  <a:srgbClr val="FF1616"/>
                </a:solidFill>
              </a:rPr>
              <a:t>を読んでください</a:t>
            </a:r>
            <a:r>
              <a:rPr lang="en-US" sz="3600" dirty="0">
                <a:solidFill>
                  <a:srgbClr val="FF1616"/>
                </a:solidFill>
              </a:rPr>
              <a:t>。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2F2325"/>
                </a:solidFill>
              </a:rPr>
              <a:t>Write…/Spell…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FF1616"/>
                </a:solidFill>
              </a:rPr>
              <a:t>...</a:t>
            </a:r>
            <a:r>
              <a:rPr lang="en-US" sz="3600" dirty="0" err="1">
                <a:solidFill>
                  <a:srgbClr val="FF1616"/>
                </a:solidFill>
              </a:rPr>
              <a:t>を書いてください</a:t>
            </a:r>
            <a:r>
              <a:rPr lang="en-US" sz="3600" dirty="0">
                <a:solidFill>
                  <a:srgbClr val="FF1616"/>
                </a:solidFill>
              </a:rPr>
              <a:t>。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2F2325"/>
                </a:solidFill>
              </a:rPr>
              <a:t>Please show it to me.</a:t>
            </a:r>
          </a:p>
          <a:p>
            <a:pPr>
              <a:lnSpc>
                <a:spcPts val="4896"/>
              </a:lnSpc>
            </a:pPr>
            <a:r>
              <a:rPr lang="en-US" sz="3600" dirty="0" err="1">
                <a:solidFill>
                  <a:srgbClr val="FF1616"/>
                </a:solidFill>
                <a:ea typeface="Kiwi Maru"/>
              </a:rPr>
              <a:t>見せてください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2F2325"/>
                </a:solidFill>
              </a:rPr>
              <a:t>Repeat after me.</a:t>
            </a:r>
          </a:p>
          <a:p>
            <a:pPr>
              <a:lnSpc>
                <a:spcPts val="4896"/>
              </a:lnSpc>
            </a:pPr>
            <a:r>
              <a:rPr lang="en-US" sz="3600" dirty="0" err="1">
                <a:solidFill>
                  <a:srgbClr val="FF1616"/>
                </a:solidFill>
                <a:ea typeface="Kiwi Maru"/>
              </a:rPr>
              <a:t>後に続けて言ってください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4896"/>
              </a:lnSpc>
            </a:pPr>
            <a:r>
              <a:rPr lang="en-US" sz="3600" dirty="0">
                <a:solidFill>
                  <a:srgbClr val="2F2325"/>
                </a:solidFill>
              </a:rPr>
              <a:t>That’s all for today.</a:t>
            </a:r>
          </a:p>
          <a:p>
            <a:pPr marL="0" lvl="0" indent="0">
              <a:lnSpc>
                <a:spcPts val="4896"/>
              </a:lnSpc>
            </a:pPr>
            <a:r>
              <a:rPr lang="en-US" sz="3600" dirty="0" err="1">
                <a:solidFill>
                  <a:srgbClr val="FF1616"/>
                </a:solidFill>
                <a:ea typeface="Kiwi Maru"/>
              </a:rPr>
              <a:t>授業は以上です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  <a:r>
              <a:rPr lang="en-US" sz="3600" dirty="0">
                <a:solidFill>
                  <a:srgbClr val="2F2325"/>
                </a:solidFill>
              </a:rPr>
              <a:t> 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800000" y="7033204"/>
            <a:ext cx="6868842" cy="13713884"/>
            <a:chOff x="0" y="0"/>
            <a:chExt cx="2122671" cy="4237987"/>
          </a:xfrm>
        </p:grpSpPr>
        <p:sp>
          <p:nvSpPr>
            <p:cNvPr id="7" name="Freeform 7"/>
            <p:cNvSpPr/>
            <p:nvPr/>
          </p:nvSpPr>
          <p:spPr>
            <a:xfrm>
              <a:off x="16510" y="11430"/>
              <a:ext cx="2092191" cy="4213857"/>
            </a:xfrm>
            <a:custGeom>
              <a:avLst/>
              <a:gdLst/>
              <a:ahLst/>
              <a:cxnLst/>
              <a:rect l="l" t="t" r="r" b="b"/>
              <a:pathLst>
                <a:path w="2092191" h="4213857">
                  <a:moveTo>
                    <a:pt x="1270" y="0"/>
                  </a:moveTo>
                  <a:lnTo>
                    <a:pt x="2092191" y="15240"/>
                  </a:lnTo>
                  <a:lnTo>
                    <a:pt x="2060441" y="4213857"/>
                  </a:lnTo>
                  <a:lnTo>
                    <a:pt x="754201" y="4213857"/>
                  </a:lnTo>
                  <a:lnTo>
                    <a:pt x="0" y="4187187"/>
                  </a:lnTo>
                  <a:lnTo>
                    <a:pt x="11430" y="1333824"/>
                  </a:lnTo>
                  <a:close/>
                </a:path>
              </a:pathLst>
            </a:custGeom>
            <a:solidFill>
              <a:srgbClr val="D4F6F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1270"/>
              <a:ext cx="2121401" cy="4239257"/>
            </a:xfrm>
            <a:custGeom>
              <a:avLst/>
              <a:gdLst/>
              <a:ahLst/>
              <a:cxnLst/>
              <a:rect l="l" t="t" r="r" b="b"/>
              <a:pathLst>
                <a:path w="2121401" h="4239257">
                  <a:moveTo>
                    <a:pt x="2087111" y="4213857"/>
                  </a:moveTo>
                  <a:cubicBezTo>
                    <a:pt x="2084571" y="4217667"/>
                    <a:pt x="2080761" y="4222747"/>
                    <a:pt x="2076951" y="4226557"/>
                  </a:cubicBezTo>
                  <a:cubicBezTo>
                    <a:pt x="2073141" y="4229097"/>
                    <a:pt x="2068061" y="4231637"/>
                    <a:pt x="2064251" y="4231637"/>
                  </a:cubicBezTo>
                  <a:cubicBezTo>
                    <a:pt x="1983509" y="4230367"/>
                    <a:pt x="1896536" y="4236717"/>
                    <a:pt x="1807952" y="4239257"/>
                  </a:cubicBezTo>
                  <a:cubicBezTo>
                    <a:pt x="1780571" y="4239257"/>
                    <a:pt x="1751580" y="4237987"/>
                    <a:pt x="1724199" y="4237987"/>
                  </a:cubicBezTo>
                  <a:cubicBezTo>
                    <a:pt x="1662996" y="4236717"/>
                    <a:pt x="1601792" y="4235447"/>
                    <a:pt x="1540588" y="4235447"/>
                  </a:cubicBezTo>
                  <a:lnTo>
                    <a:pt x="1340871" y="4235447"/>
                  </a:lnTo>
                  <a:cubicBezTo>
                    <a:pt x="1295774" y="4235447"/>
                    <a:pt x="1252287" y="4234177"/>
                    <a:pt x="1207190" y="4234177"/>
                  </a:cubicBezTo>
                  <a:cubicBezTo>
                    <a:pt x="1168535" y="4234177"/>
                    <a:pt x="1128269" y="4234177"/>
                    <a:pt x="1089614" y="4235447"/>
                  </a:cubicBezTo>
                  <a:lnTo>
                    <a:pt x="1065455" y="4235447"/>
                  </a:lnTo>
                  <a:cubicBezTo>
                    <a:pt x="1009083" y="4234177"/>
                    <a:pt x="380941" y="4232907"/>
                    <a:pt x="324569" y="4230367"/>
                  </a:cubicBezTo>
                  <a:cubicBezTo>
                    <a:pt x="290746" y="4229097"/>
                    <a:pt x="256923" y="4224017"/>
                    <a:pt x="223100" y="4221477"/>
                  </a:cubicBezTo>
                  <a:cubicBezTo>
                    <a:pt x="161896" y="4216397"/>
                    <a:pt x="100693" y="4212587"/>
                    <a:pt x="41910" y="4207507"/>
                  </a:cubicBezTo>
                  <a:cubicBezTo>
                    <a:pt x="33020" y="4206237"/>
                    <a:pt x="24130" y="4203697"/>
                    <a:pt x="16510" y="4199887"/>
                  </a:cubicBezTo>
                  <a:cubicBezTo>
                    <a:pt x="5080" y="4194807"/>
                    <a:pt x="0" y="4183377"/>
                    <a:pt x="1270" y="4159291"/>
                  </a:cubicBezTo>
                  <a:cubicBezTo>
                    <a:pt x="2540" y="3967135"/>
                    <a:pt x="3810" y="3771666"/>
                    <a:pt x="3810" y="3579510"/>
                  </a:cubicBezTo>
                  <a:cubicBezTo>
                    <a:pt x="5080" y="3384041"/>
                    <a:pt x="17780" y="1333272"/>
                    <a:pt x="17780" y="1137803"/>
                  </a:cubicBezTo>
                  <a:cubicBezTo>
                    <a:pt x="19050" y="948960"/>
                    <a:pt x="20320" y="760117"/>
                    <a:pt x="19050" y="567961"/>
                  </a:cubicBezTo>
                  <a:cubicBezTo>
                    <a:pt x="17780" y="379118"/>
                    <a:pt x="16510" y="19358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6870" y="5080"/>
                    <a:pt x="102303" y="3810"/>
                  </a:cubicBezTo>
                  <a:cubicBezTo>
                    <a:pt x="152233" y="1270"/>
                    <a:pt x="203773" y="1270"/>
                    <a:pt x="253702" y="1270"/>
                  </a:cubicBezTo>
                  <a:cubicBezTo>
                    <a:pt x="316516" y="2540"/>
                    <a:pt x="951101" y="5080"/>
                    <a:pt x="1013915" y="6350"/>
                  </a:cubicBezTo>
                  <a:cubicBezTo>
                    <a:pt x="1075119" y="7620"/>
                    <a:pt x="1136322" y="7620"/>
                    <a:pt x="1197526" y="7620"/>
                  </a:cubicBezTo>
                  <a:cubicBezTo>
                    <a:pt x="1231349" y="7620"/>
                    <a:pt x="1265172" y="7620"/>
                    <a:pt x="1298995" y="8890"/>
                  </a:cubicBezTo>
                  <a:cubicBezTo>
                    <a:pt x="1365031" y="11430"/>
                    <a:pt x="1432677" y="10160"/>
                    <a:pt x="1498712" y="2540"/>
                  </a:cubicBezTo>
                  <a:cubicBezTo>
                    <a:pt x="1526093" y="0"/>
                    <a:pt x="1553473" y="2540"/>
                    <a:pt x="1580854" y="2540"/>
                  </a:cubicBezTo>
                  <a:cubicBezTo>
                    <a:pt x="1642058" y="2540"/>
                    <a:pt x="1703261" y="1270"/>
                    <a:pt x="1764465" y="3810"/>
                  </a:cubicBezTo>
                  <a:cubicBezTo>
                    <a:pt x="1841775" y="6350"/>
                    <a:pt x="1917474" y="13970"/>
                    <a:pt x="1994784" y="17780"/>
                  </a:cubicBezTo>
                  <a:cubicBezTo>
                    <a:pt x="2028607" y="20320"/>
                    <a:pt x="2055361" y="19050"/>
                    <a:pt x="2082031" y="21590"/>
                  </a:cubicBezTo>
                  <a:cubicBezTo>
                    <a:pt x="2090921" y="22860"/>
                    <a:pt x="2099811" y="25400"/>
                    <a:pt x="2108701" y="27940"/>
                  </a:cubicBezTo>
                  <a:cubicBezTo>
                    <a:pt x="2116321" y="30480"/>
                    <a:pt x="2120131" y="36830"/>
                    <a:pt x="2120131" y="46990"/>
                  </a:cubicBezTo>
                  <a:cubicBezTo>
                    <a:pt x="2121401" y="104136"/>
                    <a:pt x="2117591" y="203527"/>
                    <a:pt x="2113781" y="302918"/>
                  </a:cubicBezTo>
                  <a:cubicBezTo>
                    <a:pt x="2109971" y="385744"/>
                    <a:pt x="2108701" y="471883"/>
                    <a:pt x="2107431" y="554709"/>
                  </a:cubicBezTo>
                  <a:cubicBezTo>
                    <a:pt x="2104891" y="693856"/>
                    <a:pt x="2103621" y="833004"/>
                    <a:pt x="2102351" y="972151"/>
                  </a:cubicBezTo>
                  <a:cubicBezTo>
                    <a:pt x="2101081" y="1101360"/>
                    <a:pt x="2099811" y="1230568"/>
                    <a:pt x="2099811" y="1359776"/>
                  </a:cubicBezTo>
                  <a:cubicBezTo>
                    <a:pt x="2099811" y="1575124"/>
                    <a:pt x="2088381" y="3642458"/>
                    <a:pt x="2087111" y="3857805"/>
                  </a:cubicBezTo>
                  <a:cubicBezTo>
                    <a:pt x="2089651" y="3996952"/>
                    <a:pt x="2088381" y="4136100"/>
                    <a:pt x="2087111" y="4213857"/>
                  </a:cubicBezTo>
                  <a:close/>
                  <a:moveTo>
                    <a:pt x="17780" y="4183377"/>
                  </a:moveTo>
                  <a:cubicBezTo>
                    <a:pt x="22860" y="4184647"/>
                    <a:pt x="29210" y="4187187"/>
                    <a:pt x="36830" y="4187187"/>
                  </a:cubicBezTo>
                  <a:cubicBezTo>
                    <a:pt x="99082" y="4192267"/>
                    <a:pt x="165118" y="4197347"/>
                    <a:pt x="229543" y="4201157"/>
                  </a:cubicBezTo>
                  <a:cubicBezTo>
                    <a:pt x="260144" y="4203697"/>
                    <a:pt x="290746" y="4207507"/>
                    <a:pt x="322959" y="4208777"/>
                  </a:cubicBezTo>
                  <a:cubicBezTo>
                    <a:pt x="343897" y="4210047"/>
                    <a:pt x="936605" y="4206237"/>
                    <a:pt x="955933" y="4207507"/>
                  </a:cubicBezTo>
                  <a:cubicBezTo>
                    <a:pt x="989756" y="4208777"/>
                    <a:pt x="1023579" y="4211317"/>
                    <a:pt x="1057402" y="4212587"/>
                  </a:cubicBezTo>
                  <a:cubicBezTo>
                    <a:pt x="1073508" y="4213857"/>
                    <a:pt x="1088004" y="4213857"/>
                    <a:pt x="1104110" y="4213857"/>
                  </a:cubicBezTo>
                  <a:cubicBezTo>
                    <a:pt x="1176588" y="4213857"/>
                    <a:pt x="1247455" y="4212587"/>
                    <a:pt x="1319933" y="4213857"/>
                  </a:cubicBezTo>
                  <a:cubicBezTo>
                    <a:pt x="1347314" y="4213857"/>
                    <a:pt x="1376305" y="4216397"/>
                    <a:pt x="1403686" y="4216397"/>
                  </a:cubicBezTo>
                  <a:cubicBezTo>
                    <a:pt x="1445562" y="4216397"/>
                    <a:pt x="1485827" y="4212587"/>
                    <a:pt x="1527703" y="4212587"/>
                  </a:cubicBezTo>
                  <a:cubicBezTo>
                    <a:pt x="1577633" y="4212587"/>
                    <a:pt x="1625951" y="4213857"/>
                    <a:pt x="1675881" y="4213857"/>
                  </a:cubicBezTo>
                  <a:cubicBezTo>
                    <a:pt x="1741916" y="4213857"/>
                    <a:pt x="1809562" y="4213857"/>
                    <a:pt x="1875598" y="4212587"/>
                  </a:cubicBezTo>
                  <a:cubicBezTo>
                    <a:pt x="1935191" y="4211317"/>
                    <a:pt x="1993173" y="4208777"/>
                    <a:pt x="2049011" y="4206237"/>
                  </a:cubicBezTo>
                  <a:cubicBezTo>
                    <a:pt x="2054091" y="4206237"/>
                    <a:pt x="2059171" y="4203697"/>
                    <a:pt x="2065521" y="4202427"/>
                  </a:cubicBezTo>
                  <a:cubicBezTo>
                    <a:pt x="2065521" y="4189727"/>
                    <a:pt x="2066791" y="4177027"/>
                    <a:pt x="2066791" y="4149352"/>
                  </a:cubicBezTo>
                  <a:lnTo>
                    <a:pt x="2066791" y="4046648"/>
                  </a:lnTo>
                  <a:cubicBezTo>
                    <a:pt x="2068061" y="3877683"/>
                    <a:pt x="2070601" y="3705405"/>
                    <a:pt x="2069331" y="3536440"/>
                  </a:cubicBezTo>
                  <a:cubicBezTo>
                    <a:pt x="2068061" y="3297902"/>
                    <a:pt x="2080761" y="1210690"/>
                    <a:pt x="2084571" y="972151"/>
                  </a:cubicBezTo>
                  <a:cubicBezTo>
                    <a:pt x="2087111" y="833004"/>
                    <a:pt x="2089651" y="693856"/>
                    <a:pt x="2089651" y="554709"/>
                  </a:cubicBezTo>
                  <a:cubicBezTo>
                    <a:pt x="2089651" y="438753"/>
                    <a:pt x="2090921" y="326109"/>
                    <a:pt x="2098541" y="213466"/>
                  </a:cubicBezTo>
                  <a:cubicBezTo>
                    <a:pt x="2102351" y="147205"/>
                    <a:pt x="2104891" y="80945"/>
                    <a:pt x="2099811" y="49530"/>
                  </a:cubicBezTo>
                  <a:cubicBezTo>
                    <a:pt x="2092191" y="49530"/>
                    <a:pt x="2085841" y="48260"/>
                    <a:pt x="2078221" y="48260"/>
                  </a:cubicBezTo>
                  <a:cubicBezTo>
                    <a:pt x="2045201" y="45720"/>
                    <a:pt x="2006058" y="45720"/>
                    <a:pt x="1962571" y="40640"/>
                  </a:cubicBezTo>
                  <a:cubicBezTo>
                    <a:pt x="1882040" y="33020"/>
                    <a:pt x="1799898" y="27940"/>
                    <a:pt x="1719367" y="27940"/>
                  </a:cubicBezTo>
                  <a:cubicBezTo>
                    <a:pt x="1662996" y="27940"/>
                    <a:pt x="1605013" y="31750"/>
                    <a:pt x="1548641" y="24130"/>
                  </a:cubicBezTo>
                  <a:lnTo>
                    <a:pt x="1532535" y="24130"/>
                  </a:lnTo>
                  <a:cubicBezTo>
                    <a:pt x="1485827" y="27940"/>
                    <a:pt x="1435898" y="33020"/>
                    <a:pt x="1387579" y="34290"/>
                  </a:cubicBezTo>
                  <a:cubicBezTo>
                    <a:pt x="1334429" y="35560"/>
                    <a:pt x="1282889" y="31750"/>
                    <a:pt x="1229738" y="30480"/>
                  </a:cubicBezTo>
                  <a:cubicBezTo>
                    <a:pt x="1179809" y="29210"/>
                    <a:pt x="1129880" y="27940"/>
                    <a:pt x="1081561" y="27940"/>
                  </a:cubicBezTo>
                  <a:cubicBezTo>
                    <a:pt x="1063844" y="27940"/>
                    <a:pt x="1047738" y="29210"/>
                    <a:pt x="1030021" y="27940"/>
                  </a:cubicBezTo>
                  <a:cubicBezTo>
                    <a:pt x="968818" y="26670"/>
                    <a:pt x="335844" y="24130"/>
                    <a:pt x="273029" y="24130"/>
                  </a:cubicBezTo>
                  <a:cubicBezTo>
                    <a:pt x="218268" y="22860"/>
                    <a:pt x="163507" y="24130"/>
                    <a:pt x="108746" y="24130"/>
                  </a:cubicBezTo>
                  <a:cubicBezTo>
                    <a:pt x="79755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4197"/>
                    <a:pt x="31750" y="200214"/>
                    <a:pt x="34290" y="302918"/>
                  </a:cubicBezTo>
                  <a:cubicBezTo>
                    <a:pt x="36830" y="488448"/>
                    <a:pt x="38100" y="673978"/>
                    <a:pt x="38100" y="859508"/>
                  </a:cubicBezTo>
                  <a:cubicBezTo>
                    <a:pt x="38100" y="978777"/>
                    <a:pt x="36830" y="1094733"/>
                    <a:pt x="35560" y="1214003"/>
                  </a:cubicBezTo>
                  <a:cubicBezTo>
                    <a:pt x="34290" y="1329959"/>
                    <a:pt x="22860" y="3294589"/>
                    <a:pt x="21590" y="3407232"/>
                  </a:cubicBezTo>
                  <a:lnTo>
                    <a:pt x="21590" y="3625892"/>
                  </a:lnTo>
                  <a:cubicBezTo>
                    <a:pt x="21590" y="3791544"/>
                    <a:pt x="20320" y="3960509"/>
                    <a:pt x="20320" y="4126160"/>
                  </a:cubicBezTo>
                  <a:cubicBezTo>
                    <a:pt x="20320" y="4149352"/>
                    <a:pt x="19050" y="4169230"/>
                    <a:pt x="17780" y="4183377"/>
                  </a:cubicBezTo>
                  <a:close/>
                </a:path>
              </a:pathLst>
            </a:custGeom>
            <a:solidFill>
              <a:srgbClr val="2F2325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83381" y="843839"/>
            <a:ext cx="10233238" cy="343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33"/>
              </a:lnSpc>
              <a:spcBef>
                <a:spcPct val="0"/>
              </a:spcBef>
            </a:pPr>
            <a:r>
              <a:rPr lang="en-US" sz="13333" u="none" dirty="0">
                <a:solidFill>
                  <a:srgbClr val="2F2325"/>
                </a:solidFill>
                <a:latin typeface="+mj-lt"/>
              </a:rPr>
              <a:t>Classroom English (2)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 rot="-6276262">
            <a:off x="3176812" y="392120"/>
            <a:ext cx="886477" cy="9849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-736905" y="-343089"/>
            <a:ext cx="2849087" cy="24553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687638" y="1142095"/>
            <a:ext cx="708568" cy="12009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 rot="-6866348">
            <a:off x="12088569" y="4093259"/>
            <a:ext cx="682848" cy="7587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 rot="-6245542">
            <a:off x="144542" y="4680429"/>
            <a:ext cx="467953" cy="51994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106563" y="7171770"/>
            <a:ext cx="6322679" cy="1305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</a:pPr>
            <a:r>
              <a:rPr lang="en-US" sz="3600" b="1" dirty="0">
                <a:solidFill>
                  <a:srgbClr val="2F2325"/>
                </a:solidFill>
              </a:rPr>
              <a:t>Instructions (online)</a:t>
            </a:r>
          </a:p>
          <a:p>
            <a:pPr algn="ctr">
              <a:lnSpc>
                <a:spcPts val="4854"/>
              </a:lnSpc>
            </a:pPr>
            <a:r>
              <a:rPr lang="en-US" sz="4000" dirty="0" err="1">
                <a:solidFill>
                  <a:srgbClr val="2F2325"/>
                </a:solidFill>
                <a:ea typeface="Kiwi Maru"/>
              </a:rPr>
              <a:t>オンライン授業で使う表現</a:t>
            </a:r>
            <a:endParaRPr lang="en-US" sz="4000" dirty="0">
              <a:solidFill>
                <a:srgbClr val="2F2325"/>
              </a:solidFill>
              <a:ea typeface="Kiwi Maru"/>
            </a:endParaRPr>
          </a:p>
          <a:p>
            <a:pPr>
              <a:lnSpc>
                <a:spcPts val="4854"/>
              </a:lnSpc>
            </a:pPr>
            <a:endParaRPr lang="en-US" sz="4000" dirty="0">
              <a:solidFill>
                <a:srgbClr val="2F2325"/>
              </a:solidFill>
              <a:ea typeface="Kiwi Maru"/>
            </a:endParaRPr>
          </a:p>
          <a:p>
            <a:pPr>
              <a:lnSpc>
                <a:spcPts val="4854"/>
              </a:lnSpc>
            </a:pPr>
            <a:r>
              <a:rPr lang="en-US" sz="4000" dirty="0">
                <a:solidFill>
                  <a:srgbClr val="2F2325"/>
                </a:solidFill>
              </a:rPr>
              <a:t>Can you hear me ?</a:t>
            </a:r>
          </a:p>
          <a:p>
            <a:pPr>
              <a:lnSpc>
                <a:spcPts val="4854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聞こえますか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？ </a:t>
            </a:r>
          </a:p>
          <a:p>
            <a:pPr>
              <a:lnSpc>
                <a:spcPts val="4854"/>
              </a:lnSpc>
            </a:pPr>
            <a:endParaRPr lang="en-US" sz="4000" dirty="0">
              <a:solidFill>
                <a:srgbClr val="FF1616"/>
              </a:solidFill>
              <a:ea typeface="Kiwi Maru"/>
            </a:endParaRPr>
          </a:p>
          <a:p>
            <a:pPr>
              <a:lnSpc>
                <a:spcPts val="4854"/>
              </a:lnSpc>
            </a:pPr>
            <a:r>
              <a:rPr lang="en-US" sz="4000" dirty="0">
                <a:solidFill>
                  <a:srgbClr val="2F2325"/>
                </a:solidFill>
              </a:rPr>
              <a:t>Turn on your camera.</a:t>
            </a:r>
          </a:p>
          <a:p>
            <a:pPr>
              <a:lnSpc>
                <a:spcPts val="4854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カメラをつけてください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4854"/>
              </a:lnSpc>
            </a:pPr>
            <a:r>
              <a:rPr lang="en-US" sz="4000" dirty="0">
                <a:solidFill>
                  <a:srgbClr val="2F2325"/>
                </a:solidFill>
              </a:rPr>
              <a:t>Turn on your mike.</a:t>
            </a:r>
          </a:p>
          <a:p>
            <a:pPr>
              <a:lnSpc>
                <a:spcPts val="4854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マイクをつけてください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4854"/>
              </a:lnSpc>
            </a:pPr>
            <a:endParaRPr lang="en-US" sz="4000" dirty="0">
              <a:solidFill>
                <a:srgbClr val="FF1616"/>
              </a:solidFill>
              <a:ea typeface="Kiwi Maru"/>
            </a:endParaRPr>
          </a:p>
          <a:p>
            <a:pPr>
              <a:lnSpc>
                <a:spcPts val="4854"/>
              </a:lnSpc>
            </a:pPr>
            <a:r>
              <a:rPr lang="en-US" sz="4000" dirty="0">
                <a:solidFill>
                  <a:srgbClr val="2F2325"/>
                </a:solidFill>
              </a:rPr>
              <a:t>Get your pencils/paper out.</a:t>
            </a:r>
          </a:p>
          <a:p>
            <a:pPr>
              <a:lnSpc>
                <a:spcPts val="4854"/>
              </a:lnSpc>
            </a:pPr>
            <a:r>
              <a:rPr lang="en-US" sz="3600" dirty="0" err="1">
                <a:solidFill>
                  <a:srgbClr val="FF1616"/>
                </a:solidFill>
                <a:ea typeface="Kiwi Maru"/>
              </a:rPr>
              <a:t>鉛筆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/</a:t>
            </a:r>
            <a:r>
              <a:rPr lang="en-US" sz="3600" dirty="0" err="1">
                <a:solidFill>
                  <a:srgbClr val="FF1616"/>
                </a:solidFill>
                <a:ea typeface="Kiwi Maru"/>
              </a:rPr>
              <a:t>紙を用意してください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4854"/>
              </a:lnSpc>
            </a:pPr>
            <a:endParaRPr lang="en-US" sz="4000" dirty="0">
              <a:solidFill>
                <a:srgbClr val="FF1616"/>
              </a:solidFill>
              <a:ea typeface="Kiwi Maru"/>
            </a:endParaRPr>
          </a:p>
          <a:p>
            <a:pPr>
              <a:lnSpc>
                <a:spcPts val="4854"/>
              </a:lnSpc>
            </a:pPr>
            <a:r>
              <a:rPr lang="en-US" sz="4000" dirty="0">
                <a:solidFill>
                  <a:srgbClr val="2F2325"/>
                </a:solidFill>
              </a:rPr>
              <a:t>Join your breakout room.</a:t>
            </a:r>
          </a:p>
          <a:p>
            <a:pPr>
              <a:lnSpc>
                <a:spcPts val="4854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ブレイクアウトルームに入ってください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4854"/>
              </a:lnSpc>
            </a:pPr>
            <a:endParaRPr lang="en-US" sz="4000" dirty="0">
              <a:solidFill>
                <a:srgbClr val="FF1616"/>
              </a:solidFill>
              <a:ea typeface="Kiwi Maru"/>
            </a:endParaRPr>
          </a:p>
          <a:p>
            <a:pPr>
              <a:lnSpc>
                <a:spcPts val="4854"/>
              </a:lnSpc>
            </a:pPr>
            <a:r>
              <a:rPr lang="en-US" sz="4000" dirty="0">
                <a:solidFill>
                  <a:srgbClr val="2F2325"/>
                </a:solidFill>
              </a:rPr>
              <a:t>Let’s take a short break.</a:t>
            </a:r>
          </a:p>
          <a:p>
            <a:pPr>
              <a:lnSpc>
                <a:spcPts val="4854"/>
              </a:lnSpc>
            </a:pPr>
            <a:r>
              <a:rPr lang="en-US" sz="4000" dirty="0" err="1">
                <a:solidFill>
                  <a:srgbClr val="FF1616"/>
                </a:solidFill>
                <a:ea typeface="Kiwi Maru"/>
              </a:rPr>
              <a:t>短い休憩をとりましょう</a:t>
            </a:r>
            <a:r>
              <a:rPr lang="en-US" sz="40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 marL="0" lvl="0" indent="0" algn="l">
              <a:lnSpc>
                <a:spcPts val="3796"/>
              </a:lnSpc>
            </a:pPr>
            <a:endParaRPr lang="en-US" sz="3596" dirty="0">
              <a:solidFill>
                <a:srgbClr val="FF1616"/>
              </a:solidFill>
              <a:ea typeface="Kiwi Maru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3818900" y="14238038"/>
            <a:ext cx="681389" cy="7711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3475261" y="12187530"/>
            <a:ext cx="661879" cy="9033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810167" y="4439421"/>
            <a:ext cx="2221549" cy="19953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12532109" y="4940403"/>
            <a:ext cx="2320384" cy="160396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12637551" y="1512000"/>
            <a:ext cx="2214943" cy="189679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3567357" y="10811446"/>
            <a:ext cx="828403" cy="551265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7425892" y="20817246"/>
            <a:ext cx="7530538" cy="1143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400" dirty="0">
                <a:solidFill>
                  <a:srgbClr val="000000"/>
                </a:solidFill>
              </a:rPr>
              <a:t>Copyright ©︎ 2021 </a:t>
            </a:r>
            <a:r>
              <a:rPr lang="en-US" sz="2400" dirty="0" err="1">
                <a:solidFill>
                  <a:srgbClr val="000000"/>
                </a:solidFill>
              </a:rPr>
              <a:t>Kobori</a:t>
            </a:r>
            <a:r>
              <a:rPr lang="en-US" sz="2400" dirty="0">
                <a:solidFill>
                  <a:srgbClr val="000000"/>
                </a:solidFill>
              </a:rPr>
              <a:t> seminar. All Rights Reserved.</a:t>
            </a:r>
          </a:p>
          <a:p>
            <a:pPr algn="ctr">
              <a:lnSpc>
                <a:spcPts val="6999"/>
              </a:lnSpc>
            </a:pPr>
            <a:endParaRPr lang="en-US" sz="2199" dirty="0">
              <a:solidFill>
                <a:srgbClr val="000000"/>
              </a:solidFill>
              <a:latin typeface="Noto Sans Regular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397931" y="4660002"/>
            <a:ext cx="10239620" cy="1844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 dirty="0" err="1">
                <a:solidFill>
                  <a:srgbClr val="000000"/>
                </a:solidFill>
                <a:ea typeface="Kiwi Maru"/>
              </a:rPr>
              <a:t>先生からの指示</a:t>
            </a:r>
            <a:endParaRPr lang="en-US" sz="5300" dirty="0">
              <a:solidFill>
                <a:srgbClr val="000000"/>
              </a:solidFill>
              <a:ea typeface="Kiwi Maru"/>
            </a:endParaRPr>
          </a:p>
          <a:p>
            <a:pPr algn="ctr">
              <a:lnSpc>
                <a:spcPts val="7420"/>
              </a:lnSpc>
            </a:pPr>
            <a:r>
              <a:rPr lang="en-US" sz="5300" dirty="0" err="1">
                <a:solidFill>
                  <a:srgbClr val="000000"/>
                </a:solidFill>
                <a:ea typeface="Kiwi Maru"/>
              </a:rPr>
              <a:t>わからなかったらここを見よう</a:t>
            </a:r>
            <a:r>
              <a:rPr lang="en-US" sz="5300" dirty="0">
                <a:solidFill>
                  <a:srgbClr val="000000"/>
                </a:solidFill>
                <a:ea typeface="Kiwi Maru"/>
              </a:rPr>
              <a:t>！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47787" y="193983"/>
            <a:ext cx="5409198" cy="65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7"/>
              </a:lnSpc>
            </a:pPr>
            <a:r>
              <a:rPr lang="en-US" sz="3784" dirty="0">
                <a:solidFill>
                  <a:srgbClr val="000000"/>
                </a:solidFill>
                <a:latin typeface="+mj-lt"/>
              </a:rPr>
              <a:t>Fly High with English! </a:t>
            </a:r>
          </a:p>
        </p:txBody>
      </p:sp>
      <p:pic>
        <p:nvPicPr>
          <p:cNvPr id="26" name="1">
            <a:hlinkClick r:id="" action="ppaction://media"/>
            <a:extLst>
              <a:ext uri="{FF2B5EF4-FFF2-40B4-BE49-F238E27FC236}">
                <a16:creationId xmlns:a16="http://schemas.microsoft.com/office/drawing/2014/main" id="{BF897C0E-0146-E942-8EE9-8251D5530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5973647" y="8721597"/>
            <a:ext cx="812800" cy="812800"/>
          </a:xfrm>
          <a:prstGeom prst="rect">
            <a:avLst/>
          </a:prstGeom>
        </p:spPr>
      </p:pic>
      <p:pic>
        <p:nvPicPr>
          <p:cNvPr id="27" name="2">
            <a:hlinkClick r:id="" action="ppaction://media"/>
            <a:extLst>
              <a:ext uri="{FF2B5EF4-FFF2-40B4-BE49-F238E27FC236}">
                <a16:creationId xmlns:a16="http://schemas.microsoft.com/office/drawing/2014/main" id="{D3052B79-A504-E74D-AB8E-17D0340975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5973647" y="9927983"/>
            <a:ext cx="812800" cy="812800"/>
          </a:xfrm>
          <a:prstGeom prst="rect">
            <a:avLst/>
          </a:prstGeom>
        </p:spPr>
      </p:pic>
      <p:pic>
        <p:nvPicPr>
          <p:cNvPr id="29" name="3">
            <a:hlinkClick r:id="" action="ppaction://media"/>
            <a:extLst>
              <a:ext uri="{FF2B5EF4-FFF2-40B4-BE49-F238E27FC236}">
                <a16:creationId xmlns:a16="http://schemas.microsoft.com/office/drawing/2014/main" id="{64BB9C4C-9F9D-8947-A6DB-8DC0DC4815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5973647" y="11301968"/>
            <a:ext cx="812800" cy="812800"/>
          </a:xfrm>
          <a:prstGeom prst="rect">
            <a:avLst/>
          </a:prstGeom>
        </p:spPr>
      </p:pic>
      <p:pic>
        <p:nvPicPr>
          <p:cNvPr id="30" name="4">
            <a:hlinkClick r:id="" action="ppaction://media"/>
            <a:extLst>
              <a:ext uri="{FF2B5EF4-FFF2-40B4-BE49-F238E27FC236}">
                <a16:creationId xmlns:a16="http://schemas.microsoft.com/office/drawing/2014/main" id="{A4027C54-8F93-A94D-9519-080E3A88131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5949093" y="12639185"/>
            <a:ext cx="812800" cy="812800"/>
          </a:xfrm>
          <a:prstGeom prst="rect">
            <a:avLst/>
          </a:prstGeom>
        </p:spPr>
      </p:pic>
      <p:pic>
        <p:nvPicPr>
          <p:cNvPr id="31" name="5">
            <a:hlinkClick r:id="" action="ppaction://media"/>
            <a:extLst>
              <a:ext uri="{FF2B5EF4-FFF2-40B4-BE49-F238E27FC236}">
                <a16:creationId xmlns:a16="http://schemas.microsoft.com/office/drawing/2014/main" id="{EEE80625-2775-B349-9D1B-114EDD28BEE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5973647" y="13810798"/>
            <a:ext cx="812800" cy="812800"/>
          </a:xfrm>
          <a:prstGeom prst="rect">
            <a:avLst/>
          </a:prstGeom>
        </p:spPr>
      </p:pic>
      <p:pic>
        <p:nvPicPr>
          <p:cNvPr id="32" name="6">
            <a:hlinkClick r:id="" action="ppaction://media"/>
            <a:extLst>
              <a:ext uri="{FF2B5EF4-FFF2-40B4-BE49-F238E27FC236}">
                <a16:creationId xmlns:a16="http://schemas.microsoft.com/office/drawing/2014/main" id="{91318540-D8B9-8D49-83B3-70C94B8A18E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5973647" y="15020501"/>
            <a:ext cx="812800" cy="812800"/>
          </a:xfrm>
          <a:prstGeom prst="rect">
            <a:avLst/>
          </a:prstGeom>
        </p:spPr>
      </p:pic>
      <p:pic>
        <p:nvPicPr>
          <p:cNvPr id="33" name="6">
            <a:hlinkClick r:id="" action="ppaction://media"/>
            <a:extLst>
              <a:ext uri="{FF2B5EF4-FFF2-40B4-BE49-F238E27FC236}">
                <a16:creationId xmlns:a16="http://schemas.microsoft.com/office/drawing/2014/main" id="{3417D6A1-EDD4-AC4E-812A-E4837D2D374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5476113" y="16319628"/>
            <a:ext cx="675747" cy="675747"/>
          </a:xfrm>
          <a:prstGeom prst="rect">
            <a:avLst/>
          </a:prstGeom>
        </p:spPr>
      </p:pic>
      <p:pic>
        <p:nvPicPr>
          <p:cNvPr id="34" name="7">
            <a:hlinkClick r:id="" action="ppaction://media"/>
            <a:extLst>
              <a:ext uri="{FF2B5EF4-FFF2-40B4-BE49-F238E27FC236}">
                <a16:creationId xmlns:a16="http://schemas.microsoft.com/office/drawing/2014/main" id="{3514CB76-340B-E649-86B1-7DB025AFC13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6250543" y="16357718"/>
            <a:ext cx="674624" cy="674624"/>
          </a:xfrm>
          <a:prstGeom prst="rect">
            <a:avLst/>
          </a:prstGeom>
        </p:spPr>
      </p:pic>
      <p:pic>
        <p:nvPicPr>
          <p:cNvPr id="35" name="8">
            <a:hlinkClick r:id="" action="ppaction://media"/>
            <a:extLst>
              <a:ext uri="{FF2B5EF4-FFF2-40B4-BE49-F238E27FC236}">
                <a16:creationId xmlns:a16="http://schemas.microsoft.com/office/drawing/2014/main" id="{C904ABA2-09E0-DE44-8140-74A177DE72D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6118251" y="17491241"/>
            <a:ext cx="812800" cy="812800"/>
          </a:xfrm>
          <a:prstGeom prst="rect">
            <a:avLst/>
          </a:prstGeom>
        </p:spPr>
      </p:pic>
      <p:pic>
        <p:nvPicPr>
          <p:cNvPr id="36" name="9">
            <a:hlinkClick r:id="" action="ppaction://media"/>
            <a:extLst>
              <a:ext uri="{FF2B5EF4-FFF2-40B4-BE49-F238E27FC236}">
                <a16:creationId xmlns:a16="http://schemas.microsoft.com/office/drawing/2014/main" id="{FEEC73BF-2E9A-3D46-9E17-119A9467F09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5973647" y="18729495"/>
            <a:ext cx="812800" cy="812800"/>
          </a:xfrm>
          <a:prstGeom prst="rect">
            <a:avLst/>
          </a:prstGeom>
        </p:spPr>
      </p:pic>
      <p:pic>
        <p:nvPicPr>
          <p:cNvPr id="37" name="10">
            <a:hlinkClick r:id="" action="ppaction://media"/>
            <a:extLst>
              <a:ext uri="{FF2B5EF4-FFF2-40B4-BE49-F238E27FC236}">
                <a16:creationId xmlns:a16="http://schemas.microsoft.com/office/drawing/2014/main" id="{B3D91FC9-FE42-5D49-8241-C25B90D74BD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5949093" y="20026333"/>
            <a:ext cx="812800" cy="812800"/>
          </a:xfrm>
          <a:prstGeom prst="rect">
            <a:avLst/>
          </a:prstGeom>
        </p:spPr>
      </p:pic>
      <p:pic>
        <p:nvPicPr>
          <p:cNvPr id="38" name="1">
            <a:hlinkClick r:id="" action="ppaction://media"/>
            <a:extLst>
              <a:ext uri="{FF2B5EF4-FFF2-40B4-BE49-F238E27FC236}">
                <a16:creationId xmlns:a16="http://schemas.microsoft.com/office/drawing/2014/main" id="{3248D388-081C-954A-A3D5-B72FC934BD4D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3338622" y="9161722"/>
            <a:ext cx="812800" cy="812800"/>
          </a:xfrm>
          <a:prstGeom prst="rect">
            <a:avLst/>
          </a:prstGeom>
        </p:spPr>
      </p:pic>
      <p:pic>
        <p:nvPicPr>
          <p:cNvPr id="39" name="2">
            <a:hlinkClick r:id="" action="ppaction://media"/>
            <a:extLst>
              <a:ext uri="{FF2B5EF4-FFF2-40B4-BE49-F238E27FC236}">
                <a16:creationId xmlns:a16="http://schemas.microsoft.com/office/drawing/2014/main" id="{2D57C8B6-DA2B-A643-A591-E1111B423D40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3818900" y="11535673"/>
            <a:ext cx="732044" cy="732044"/>
          </a:xfrm>
          <a:prstGeom prst="rect">
            <a:avLst/>
          </a:prstGeom>
        </p:spPr>
      </p:pic>
      <p:pic>
        <p:nvPicPr>
          <p:cNvPr id="40" name="3">
            <a:hlinkClick r:id="" action="ppaction://media"/>
            <a:extLst>
              <a:ext uri="{FF2B5EF4-FFF2-40B4-BE49-F238E27FC236}">
                <a16:creationId xmlns:a16="http://schemas.microsoft.com/office/drawing/2014/main" id="{66EB1C3E-BC96-DD42-A8C2-0007B22EAD22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3752877" y="13315053"/>
            <a:ext cx="752224" cy="752224"/>
          </a:xfrm>
          <a:prstGeom prst="rect">
            <a:avLst/>
          </a:prstGeom>
        </p:spPr>
      </p:pic>
      <p:pic>
        <p:nvPicPr>
          <p:cNvPr id="41" name="4">
            <a:hlinkClick r:id="" action="ppaction://media"/>
            <a:extLst>
              <a:ext uri="{FF2B5EF4-FFF2-40B4-BE49-F238E27FC236}">
                <a16:creationId xmlns:a16="http://schemas.microsoft.com/office/drawing/2014/main" id="{C342EAEB-DD32-9040-8ABE-DC2354EA1B71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2657820" y="15370675"/>
            <a:ext cx="812800" cy="812800"/>
          </a:xfrm>
          <a:prstGeom prst="rect">
            <a:avLst/>
          </a:prstGeom>
        </p:spPr>
      </p:pic>
      <p:pic>
        <p:nvPicPr>
          <p:cNvPr id="42" name="5">
            <a:hlinkClick r:id="" action="ppaction://media"/>
            <a:extLst>
              <a:ext uri="{FF2B5EF4-FFF2-40B4-BE49-F238E27FC236}">
                <a16:creationId xmlns:a16="http://schemas.microsoft.com/office/drawing/2014/main" id="{E9473577-A97A-084E-AB3E-A34B57DE0263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3575158" y="15414178"/>
            <a:ext cx="812800" cy="812800"/>
          </a:xfrm>
          <a:prstGeom prst="rect">
            <a:avLst/>
          </a:prstGeom>
        </p:spPr>
      </p:pic>
      <p:pic>
        <p:nvPicPr>
          <p:cNvPr id="43" name="6">
            <a:hlinkClick r:id="" action="ppaction://media"/>
            <a:extLst>
              <a:ext uri="{FF2B5EF4-FFF2-40B4-BE49-F238E27FC236}">
                <a16:creationId xmlns:a16="http://schemas.microsoft.com/office/drawing/2014/main" id="{CB7945AC-449B-1648-91E4-38DCECFE4AFC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3507263" y="17441104"/>
            <a:ext cx="812800" cy="812800"/>
          </a:xfrm>
          <a:prstGeom prst="rect">
            <a:avLst/>
          </a:prstGeom>
        </p:spPr>
      </p:pic>
      <p:pic>
        <p:nvPicPr>
          <p:cNvPr id="44" name="7">
            <a:hlinkClick r:id="" action="ppaction://media"/>
            <a:extLst>
              <a:ext uri="{FF2B5EF4-FFF2-40B4-BE49-F238E27FC236}">
                <a16:creationId xmlns:a16="http://schemas.microsoft.com/office/drawing/2014/main" id="{A7964B08-C307-E644-8BDB-5326E7754C5D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3487125" y="1967609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2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5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9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5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99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27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7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6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78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853" y="6854018"/>
            <a:ext cx="6405147" cy="13690589"/>
            <a:chOff x="0" y="0"/>
            <a:chExt cx="1979376" cy="4230788"/>
          </a:xfrm>
        </p:grpSpPr>
        <p:sp>
          <p:nvSpPr>
            <p:cNvPr id="3" name="Freeform 3"/>
            <p:cNvSpPr/>
            <p:nvPr/>
          </p:nvSpPr>
          <p:spPr>
            <a:xfrm>
              <a:off x="16510" y="11430"/>
              <a:ext cx="1948896" cy="4206658"/>
            </a:xfrm>
            <a:custGeom>
              <a:avLst/>
              <a:gdLst/>
              <a:ahLst/>
              <a:cxnLst/>
              <a:rect l="l" t="t" r="r" b="b"/>
              <a:pathLst>
                <a:path w="1948896" h="4206658">
                  <a:moveTo>
                    <a:pt x="1270" y="0"/>
                  </a:moveTo>
                  <a:lnTo>
                    <a:pt x="1948896" y="15240"/>
                  </a:lnTo>
                  <a:lnTo>
                    <a:pt x="1917146" y="4206658"/>
                  </a:lnTo>
                  <a:lnTo>
                    <a:pt x="702217" y="4206658"/>
                  </a:lnTo>
                  <a:lnTo>
                    <a:pt x="0" y="4179988"/>
                  </a:lnTo>
                  <a:lnTo>
                    <a:pt x="11430" y="1331589"/>
                  </a:lnTo>
                  <a:close/>
                </a:path>
              </a:pathLst>
            </a:custGeom>
            <a:solidFill>
              <a:srgbClr val="D4F6F5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-1270"/>
              <a:ext cx="1978106" cy="4232058"/>
            </a:xfrm>
            <a:custGeom>
              <a:avLst/>
              <a:gdLst/>
              <a:ahLst/>
              <a:cxnLst/>
              <a:rect l="l" t="t" r="r" b="b"/>
              <a:pathLst>
                <a:path w="1978106" h="4232058">
                  <a:moveTo>
                    <a:pt x="1943816" y="4206658"/>
                  </a:moveTo>
                  <a:cubicBezTo>
                    <a:pt x="1941276" y="4210469"/>
                    <a:pt x="1937466" y="4215548"/>
                    <a:pt x="1933656" y="4219358"/>
                  </a:cubicBezTo>
                  <a:cubicBezTo>
                    <a:pt x="1929846" y="4221898"/>
                    <a:pt x="1924766" y="4224439"/>
                    <a:pt x="1920956" y="4224439"/>
                  </a:cubicBezTo>
                  <a:cubicBezTo>
                    <a:pt x="1843934" y="4223169"/>
                    <a:pt x="1763242" y="4229519"/>
                    <a:pt x="1681055" y="4232058"/>
                  </a:cubicBezTo>
                  <a:cubicBezTo>
                    <a:pt x="1655652" y="4232058"/>
                    <a:pt x="1628755" y="4230789"/>
                    <a:pt x="1603352" y="4230789"/>
                  </a:cubicBezTo>
                  <a:cubicBezTo>
                    <a:pt x="1546569" y="4229519"/>
                    <a:pt x="1489785" y="4228248"/>
                    <a:pt x="1433002" y="4228248"/>
                  </a:cubicBezTo>
                  <a:lnTo>
                    <a:pt x="1247709" y="4228248"/>
                  </a:lnTo>
                  <a:cubicBezTo>
                    <a:pt x="1205869" y="4228248"/>
                    <a:pt x="1165522" y="4226978"/>
                    <a:pt x="1123682" y="4226978"/>
                  </a:cubicBezTo>
                  <a:cubicBezTo>
                    <a:pt x="1087819" y="4226978"/>
                    <a:pt x="1050461" y="4226978"/>
                    <a:pt x="1014598" y="4228248"/>
                  </a:cubicBezTo>
                  <a:lnTo>
                    <a:pt x="992184" y="4228248"/>
                  </a:lnTo>
                  <a:cubicBezTo>
                    <a:pt x="939883" y="4226978"/>
                    <a:pt x="357107" y="4225708"/>
                    <a:pt x="304807" y="4223169"/>
                  </a:cubicBezTo>
                  <a:cubicBezTo>
                    <a:pt x="273426" y="4221898"/>
                    <a:pt x="242046" y="4216819"/>
                    <a:pt x="210666" y="4214278"/>
                  </a:cubicBezTo>
                  <a:cubicBezTo>
                    <a:pt x="153883" y="4209198"/>
                    <a:pt x="97099" y="4205389"/>
                    <a:pt x="41910" y="4200308"/>
                  </a:cubicBezTo>
                  <a:cubicBezTo>
                    <a:pt x="33020" y="4199039"/>
                    <a:pt x="24130" y="4196498"/>
                    <a:pt x="16510" y="4192689"/>
                  </a:cubicBezTo>
                  <a:cubicBezTo>
                    <a:pt x="5080" y="4187608"/>
                    <a:pt x="0" y="4176178"/>
                    <a:pt x="1270" y="4152117"/>
                  </a:cubicBezTo>
                  <a:cubicBezTo>
                    <a:pt x="2540" y="3960299"/>
                    <a:pt x="3810" y="3765173"/>
                    <a:pt x="3810" y="3573354"/>
                  </a:cubicBezTo>
                  <a:cubicBezTo>
                    <a:pt x="5080" y="3378228"/>
                    <a:pt x="17780" y="1331060"/>
                    <a:pt x="17780" y="1135934"/>
                  </a:cubicBezTo>
                  <a:cubicBezTo>
                    <a:pt x="19050" y="947423"/>
                    <a:pt x="20320" y="758911"/>
                    <a:pt x="19050" y="567093"/>
                  </a:cubicBezTo>
                  <a:cubicBezTo>
                    <a:pt x="17780" y="378581"/>
                    <a:pt x="16510" y="19337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5719" y="5080"/>
                    <a:pt x="98594" y="3810"/>
                  </a:cubicBezTo>
                  <a:cubicBezTo>
                    <a:pt x="144917" y="1270"/>
                    <a:pt x="192734" y="1270"/>
                    <a:pt x="239058" y="1270"/>
                  </a:cubicBezTo>
                  <a:cubicBezTo>
                    <a:pt x="297335" y="2540"/>
                    <a:pt x="886089" y="5080"/>
                    <a:pt x="944366" y="6350"/>
                  </a:cubicBezTo>
                  <a:cubicBezTo>
                    <a:pt x="1001150" y="7620"/>
                    <a:pt x="1057933" y="7620"/>
                    <a:pt x="1114716" y="7620"/>
                  </a:cubicBezTo>
                  <a:cubicBezTo>
                    <a:pt x="1146097" y="7620"/>
                    <a:pt x="1177477" y="7620"/>
                    <a:pt x="1208857" y="8890"/>
                  </a:cubicBezTo>
                  <a:cubicBezTo>
                    <a:pt x="1270123" y="11430"/>
                    <a:pt x="1332884" y="10160"/>
                    <a:pt x="1394150" y="2540"/>
                  </a:cubicBezTo>
                  <a:cubicBezTo>
                    <a:pt x="1419553" y="0"/>
                    <a:pt x="1444956" y="2540"/>
                    <a:pt x="1470359" y="2540"/>
                  </a:cubicBezTo>
                  <a:cubicBezTo>
                    <a:pt x="1527143" y="2540"/>
                    <a:pt x="1583926" y="1270"/>
                    <a:pt x="1640709" y="3810"/>
                  </a:cubicBezTo>
                  <a:cubicBezTo>
                    <a:pt x="1712436" y="6350"/>
                    <a:pt x="1782668" y="13970"/>
                    <a:pt x="1854394" y="17780"/>
                  </a:cubicBezTo>
                  <a:cubicBezTo>
                    <a:pt x="1885774" y="20320"/>
                    <a:pt x="1912066" y="19050"/>
                    <a:pt x="1938736" y="21590"/>
                  </a:cubicBezTo>
                  <a:cubicBezTo>
                    <a:pt x="1947626" y="22860"/>
                    <a:pt x="1956516" y="25400"/>
                    <a:pt x="1965406" y="27940"/>
                  </a:cubicBezTo>
                  <a:cubicBezTo>
                    <a:pt x="1973026" y="30480"/>
                    <a:pt x="1976836" y="36830"/>
                    <a:pt x="1976836" y="46990"/>
                  </a:cubicBezTo>
                  <a:cubicBezTo>
                    <a:pt x="1978106" y="104082"/>
                    <a:pt x="1974296" y="203298"/>
                    <a:pt x="1970486" y="302515"/>
                  </a:cubicBezTo>
                  <a:cubicBezTo>
                    <a:pt x="1966676" y="385195"/>
                    <a:pt x="1965406" y="471183"/>
                    <a:pt x="1964136" y="553864"/>
                  </a:cubicBezTo>
                  <a:cubicBezTo>
                    <a:pt x="1961596" y="692767"/>
                    <a:pt x="1960326" y="831670"/>
                    <a:pt x="1959056" y="970573"/>
                  </a:cubicBezTo>
                  <a:cubicBezTo>
                    <a:pt x="1957786" y="1099555"/>
                    <a:pt x="1956516" y="1228536"/>
                    <a:pt x="1956516" y="1357518"/>
                  </a:cubicBezTo>
                  <a:cubicBezTo>
                    <a:pt x="1956516" y="1572487"/>
                    <a:pt x="1945086" y="3636191"/>
                    <a:pt x="1943816" y="3851161"/>
                  </a:cubicBezTo>
                  <a:cubicBezTo>
                    <a:pt x="1946356" y="3990064"/>
                    <a:pt x="1945086" y="4128967"/>
                    <a:pt x="1943816" y="4206658"/>
                  </a:cubicBezTo>
                  <a:close/>
                  <a:moveTo>
                    <a:pt x="17780" y="4176178"/>
                  </a:moveTo>
                  <a:cubicBezTo>
                    <a:pt x="22860" y="4177448"/>
                    <a:pt x="29210" y="4179988"/>
                    <a:pt x="36830" y="4179988"/>
                  </a:cubicBezTo>
                  <a:cubicBezTo>
                    <a:pt x="95605" y="4185068"/>
                    <a:pt x="156871" y="4190148"/>
                    <a:pt x="216643" y="4193958"/>
                  </a:cubicBezTo>
                  <a:cubicBezTo>
                    <a:pt x="245035" y="4196498"/>
                    <a:pt x="273426" y="4200308"/>
                    <a:pt x="303312" y="4201578"/>
                  </a:cubicBezTo>
                  <a:cubicBezTo>
                    <a:pt x="322738" y="4202848"/>
                    <a:pt x="872640" y="4199038"/>
                    <a:pt x="890572" y="4200308"/>
                  </a:cubicBezTo>
                  <a:cubicBezTo>
                    <a:pt x="921952" y="4201578"/>
                    <a:pt x="953332" y="4204118"/>
                    <a:pt x="984712" y="4205388"/>
                  </a:cubicBezTo>
                  <a:cubicBezTo>
                    <a:pt x="999655" y="4206658"/>
                    <a:pt x="1013104" y="4206658"/>
                    <a:pt x="1028047" y="4206658"/>
                  </a:cubicBezTo>
                  <a:cubicBezTo>
                    <a:pt x="1095290" y="4206658"/>
                    <a:pt x="1161040" y="4205388"/>
                    <a:pt x="1228283" y="4206658"/>
                  </a:cubicBezTo>
                  <a:cubicBezTo>
                    <a:pt x="1253686" y="4206658"/>
                    <a:pt x="1280583" y="4209198"/>
                    <a:pt x="1305986" y="4209198"/>
                  </a:cubicBezTo>
                  <a:cubicBezTo>
                    <a:pt x="1344838" y="4209198"/>
                    <a:pt x="1382196" y="4205388"/>
                    <a:pt x="1421047" y="4205388"/>
                  </a:cubicBezTo>
                  <a:cubicBezTo>
                    <a:pt x="1467371" y="4205388"/>
                    <a:pt x="1512200" y="4206658"/>
                    <a:pt x="1558523" y="4206658"/>
                  </a:cubicBezTo>
                  <a:cubicBezTo>
                    <a:pt x="1619789" y="4206658"/>
                    <a:pt x="1682550" y="4206658"/>
                    <a:pt x="1743816" y="4205388"/>
                  </a:cubicBezTo>
                  <a:cubicBezTo>
                    <a:pt x="1799105" y="4204118"/>
                    <a:pt x="1852900" y="4201578"/>
                    <a:pt x="1905716" y="4199038"/>
                  </a:cubicBezTo>
                  <a:cubicBezTo>
                    <a:pt x="1910796" y="4199038"/>
                    <a:pt x="1915876" y="4196498"/>
                    <a:pt x="1922226" y="4195228"/>
                  </a:cubicBezTo>
                  <a:cubicBezTo>
                    <a:pt x="1922226" y="4182528"/>
                    <a:pt x="1923496" y="4169828"/>
                    <a:pt x="1923496" y="4142196"/>
                  </a:cubicBezTo>
                  <a:lnTo>
                    <a:pt x="1923496" y="4039672"/>
                  </a:lnTo>
                  <a:cubicBezTo>
                    <a:pt x="1924766" y="3871004"/>
                    <a:pt x="1927306" y="3699028"/>
                    <a:pt x="1926036" y="3530360"/>
                  </a:cubicBezTo>
                  <a:cubicBezTo>
                    <a:pt x="1924766" y="3292240"/>
                    <a:pt x="1937466" y="1208693"/>
                    <a:pt x="1941276" y="970573"/>
                  </a:cubicBezTo>
                  <a:cubicBezTo>
                    <a:pt x="1943816" y="831670"/>
                    <a:pt x="1946356" y="692767"/>
                    <a:pt x="1946356" y="553863"/>
                  </a:cubicBezTo>
                  <a:cubicBezTo>
                    <a:pt x="1946356" y="438111"/>
                    <a:pt x="1947626" y="325665"/>
                    <a:pt x="1955246" y="213220"/>
                  </a:cubicBezTo>
                  <a:cubicBezTo>
                    <a:pt x="1959056" y="147076"/>
                    <a:pt x="1961596" y="80931"/>
                    <a:pt x="1956516" y="49530"/>
                  </a:cubicBezTo>
                  <a:cubicBezTo>
                    <a:pt x="1948896" y="49530"/>
                    <a:pt x="1942546" y="48260"/>
                    <a:pt x="1934926" y="48260"/>
                  </a:cubicBezTo>
                  <a:cubicBezTo>
                    <a:pt x="1901906" y="45720"/>
                    <a:pt x="1864854" y="45720"/>
                    <a:pt x="1824508" y="40640"/>
                  </a:cubicBezTo>
                  <a:cubicBezTo>
                    <a:pt x="1749793" y="33020"/>
                    <a:pt x="1673584" y="27940"/>
                    <a:pt x="1598869" y="27940"/>
                  </a:cubicBezTo>
                  <a:cubicBezTo>
                    <a:pt x="1546568" y="27940"/>
                    <a:pt x="1492774" y="31750"/>
                    <a:pt x="1440473" y="24130"/>
                  </a:cubicBezTo>
                  <a:lnTo>
                    <a:pt x="1425530" y="24130"/>
                  </a:lnTo>
                  <a:cubicBezTo>
                    <a:pt x="1382196" y="27940"/>
                    <a:pt x="1335872" y="33020"/>
                    <a:pt x="1291043" y="34290"/>
                  </a:cubicBezTo>
                  <a:cubicBezTo>
                    <a:pt x="1241732" y="35560"/>
                    <a:pt x="1193914" y="31750"/>
                    <a:pt x="1144602" y="30480"/>
                  </a:cubicBezTo>
                  <a:cubicBezTo>
                    <a:pt x="1098279" y="29210"/>
                    <a:pt x="1051956" y="27940"/>
                    <a:pt x="1007127" y="27940"/>
                  </a:cubicBezTo>
                  <a:cubicBezTo>
                    <a:pt x="990690" y="27940"/>
                    <a:pt x="975747" y="29210"/>
                    <a:pt x="959309" y="27940"/>
                  </a:cubicBezTo>
                  <a:cubicBezTo>
                    <a:pt x="902526" y="26670"/>
                    <a:pt x="315267" y="24130"/>
                    <a:pt x="256989" y="24130"/>
                  </a:cubicBezTo>
                  <a:cubicBezTo>
                    <a:pt x="206183" y="22860"/>
                    <a:pt x="155377" y="24130"/>
                    <a:pt x="104571" y="24130"/>
                  </a:cubicBezTo>
                  <a:cubicBezTo>
                    <a:pt x="7767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4160"/>
                    <a:pt x="31750" y="199991"/>
                    <a:pt x="34290" y="302515"/>
                  </a:cubicBezTo>
                  <a:cubicBezTo>
                    <a:pt x="36830" y="487719"/>
                    <a:pt x="38100" y="672923"/>
                    <a:pt x="38100" y="858127"/>
                  </a:cubicBezTo>
                  <a:cubicBezTo>
                    <a:pt x="38100" y="977187"/>
                    <a:pt x="36830" y="1092940"/>
                    <a:pt x="35560" y="1212000"/>
                  </a:cubicBezTo>
                  <a:cubicBezTo>
                    <a:pt x="34290" y="1327753"/>
                    <a:pt x="22860" y="3288933"/>
                    <a:pt x="21590" y="3401378"/>
                  </a:cubicBezTo>
                  <a:lnTo>
                    <a:pt x="21590" y="3619655"/>
                  </a:lnTo>
                  <a:cubicBezTo>
                    <a:pt x="21590" y="3785016"/>
                    <a:pt x="20320" y="3953684"/>
                    <a:pt x="20320" y="4119045"/>
                  </a:cubicBezTo>
                  <a:cubicBezTo>
                    <a:pt x="20320" y="4142196"/>
                    <a:pt x="19050" y="4162039"/>
                    <a:pt x="17780" y="4176178"/>
                  </a:cubicBezTo>
                  <a:close/>
                </a:path>
              </a:pathLst>
            </a:custGeom>
            <a:solidFill>
              <a:srgbClr val="2F232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800000" y="6854018"/>
            <a:ext cx="6636217" cy="13937527"/>
            <a:chOff x="0" y="0"/>
            <a:chExt cx="2050783" cy="4307099"/>
          </a:xfrm>
        </p:grpSpPr>
        <p:sp>
          <p:nvSpPr>
            <p:cNvPr id="6" name="Freeform 6"/>
            <p:cNvSpPr/>
            <p:nvPr/>
          </p:nvSpPr>
          <p:spPr>
            <a:xfrm>
              <a:off x="16510" y="11430"/>
              <a:ext cx="2020303" cy="4282970"/>
            </a:xfrm>
            <a:custGeom>
              <a:avLst/>
              <a:gdLst/>
              <a:ahLst/>
              <a:cxnLst/>
              <a:rect l="l" t="t" r="r" b="b"/>
              <a:pathLst>
                <a:path w="2020303" h="4282970">
                  <a:moveTo>
                    <a:pt x="1270" y="0"/>
                  </a:moveTo>
                  <a:lnTo>
                    <a:pt x="2020303" y="15240"/>
                  </a:lnTo>
                  <a:lnTo>
                    <a:pt x="1988553" y="4282970"/>
                  </a:lnTo>
                  <a:lnTo>
                    <a:pt x="728122" y="4282970"/>
                  </a:lnTo>
                  <a:lnTo>
                    <a:pt x="0" y="4256299"/>
                  </a:lnTo>
                  <a:lnTo>
                    <a:pt x="11430" y="1355285"/>
                  </a:lnTo>
                  <a:close/>
                </a:path>
              </a:pathLst>
            </a:custGeom>
            <a:solidFill>
              <a:srgbClr val="FFEEC3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-1270"/>
              <a:ext cx="2049513" cy="4308370"/>
            </a:xfrm>
            <a:custGeom>
              <a:avLst/>
              <a:gdLst/>
              <a:ahLst/>
              <a:cxnLst/>
              <a:rect l="l" t="t" r="r" b="b"/>
              <a:pathLst>
                <a:path w="2049513" h="4308370">
                  <a:moveTo>
                    <a:pt x="2015223" y="4282970"/>
                  </a:moveTo>
                  <a:cubicBezTo>
                    <a:pt x="2012683" y="4286779"/>
                    <a:pt x="2008873" y="4291859"/>
                    <a:pt x="2005063" y="4295670"/>
                  </a:cubicBezTo>
                  <a:cubicBezTo>
                    <a:pt x="2001253" y="4298209"/>
                    <a:pt x="1996173" y="4300749"/>
                    <a:pt x="1992363" y="4300749"/>
                  </a:cubicBezTo>
                  <a:cubicBezTo>
                    <a:pt x="1913487" y="4299479"/>
                    <a:pt x="1829665" y="4305829"/>
                    <a:pt x="1744291" y="4308370"/>
                  </a:cubicBezTo>
                  <a:cubicBezTo>
                    <a:pt x="1717902" y="4308370"/>
                    <a:pt x="1689961" y="4307099"/>
                    <a:pt x="1663573" y="4307099"/>
                  </a:cubicBezTo>
                  <a:cubicBezTo>
                    <a:pt x="1604587" y="4305829"/>
                    <a:pt x="1545601" y="4304559"/>
                    <a:pt x="1486615" y="4304559"/>
                  </a:cubicBezTo>
                  <a:lnTo>
                    <a:pt x="1294134" y="4304559"/>
                  </a:lnTo>
                  <a:cubicBezTo>
                    <a:pt x="1250670" y="4304559"/>
                    <a:pt x="1208759" y="4303290"/>
                    <a:pt x="1165296" y="4303290"/>
                  </a:cubicBezTo>
                  <a:cubicBezTo>
                    <a:pt x="1128042" y="4303290"/>
                    <a:pt x="1089235" y="4303290"/>
                    <a:pt x="1051981" y="4304559"/>
                  </a:cubicBezTo>
                  <a:lnTo>
                    <a:pt x="1028697" y="4304559"/>
                  </a:lnTo>
                  <a:cubicBezTo>
                    <a:pt x="974367" y="4303290"/>
                    <a:pt x="368984" y="4302020"/>
                    <a:pt x="314655" y="4299479"/>
                  </a:cubicBezTo>
                  <a:cubicBezTo>
                    <a:pt x="282057" y="4298209"/>
                    <a:pt x="249460" y="4293129"/>
                    <a:pt x="216862" y="4290590"/>
                  </a:cubicBezTo>
                  <a:cubicBezTo>
                    <a:pt x="157876" y="4285509"/>
                    <a:pt x="98890" y="4281699"/>
                    <a:pt x="41910" y="4276620"/>
                  </a:cubicBezTo>
                  <a:cubicBezTo>
                    <a:pt x="33020" y="4275349"/>
                    <a:pt x="24130" y="4272809"/>
                    <a:pt x="16510" y="4268999"/>
                  </a:cubicBezTo>
                  <a:cubicBezTo>
                    <a:pt x="5080" y="4263920"/>
                    <a:pt x="0" y="4252490"/>
                    <a:pt x="1270" y="4228162"/>
                  </a:cubicBezTo>
                  <a:cubicBezTo>
                    <a:pt x="2540" y="4032767"/>
                    <a:pt x="3810" y="3834003"/>
                    <a:pt x="3810" y="3638608"/>
                  </a:cubicBezTo>
                  <a:cubicBezTo>
                    <a:pt x="5080" y="3439845"/>
                    <a:pt x="17780" y="1354510"/>
                    <a:pt x="17780" y="1155746"/>
                  </a:cubicBezTo>
                  <a:cubicBezTo>
                    <a:pt x="19050" y="963720"/>
                    <a:pt x="20320" y="771695"/>
                    <a:pt x="19050" y="576300"/>
                  </a:cubicBezTo>
                  <a:cubicBezTo>
                    <a:pt x="17780" y="384274"/>
                    <a:pt x="16510" y="19561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6292" y="5080"/>
                    <a:pt x="100442" y="3810"/>
                  </a:cubicBezTo>
                  <a:cubicBezTo>
                    <a:pt x="148562" y="1270"/>
                    <a:pt x="198235" y="1270"/>
                    <a:pt x="246355" y="1270"/>
                  </a:cubicBezTo>
                  <a:cubicBezTo>
                    <a:pt x="306893" y="2540"/>
                    <a:pt x="918486" y="5080"/>
                    <a:pt x="979024" y="6350"/>
                  </a:cubicBezTo>
                  <a:cubicBezTo>
                    <a:pt x="1038010" y="7620"/>
                    <a:pt x="1096996" y="7620"/>
                    <a:pt x="1155982" y="7620"/>
                  </a:cubicBezTo>
                  <a:cubicBezTo>
                    <a:pt x="1188580" y="7620"/>
                    <a:pt x="1221177" y="7620"/>
                    <a:pt x="1253775" y="8890"/>
                  </a:cubicBezTo>
                  <a:cubicBezTo>
                    <a:pt x="1317418" y="11430"/>
                    <a:pt x="1382613" y="10160"/>
                    <a:pt x="1446256" y="2540"/>
                  </a:cubicBezTo>
                  <a:cubicBezTo>
                    <a:pt x="1472644" y="0"/>
                    <a:pt x="1499033" y="2540"/>
                    <a:pt x="1525421" y="2540"/>
                  </a:cubicBezTo>
                  <a:cubicBezTo>
                    <a:pt x="1584407" y="2540"/>
                    <a:pt x="1643393" y="1270"/>
                    <a:pt x="1702379" y="3810"/>
                  </a:cubicBezTo>
                  <a:cubicBezTo>
                    <a:pt x="1776888" y="6350"/>
                    <a:pt x="1849845" y="13970"/>
                    <a:pt x="1924353" y="17780"/>
                  </a:cubicBezTo>
                  <a:cubicBezTo>
                    <a:pt x="1956951" y="20320"/>
                    <a:pt x="1983473" y="19050"/>
                    <a:pt x="2010143" y="21590"/>
                  </a:cubicBezTo>
                  <a:cubicBezTo>
                    <a:pt x="2019033" y="22860"/>
                    <a:pt x="2027923" y="25400"/>
                    <a:pt x="2036813" y="27940"/>
                  </a:cubicBezTo>
                  <a:cubicBezTo>
                    <a:pt x="2044433" y="30480"/>
                    <a:pt x="2048243" y="36830"/>
                    <a:pt x="2048243" y="46990"/>
                  </a:cubicBezTo>
                  <a:cubicBezTo>
                    <a:pt x="2049513" y="104657"/>
                    <a:pt x="2045703" y="205723"/>
                    <a:pt x="2041893" y="306789"/>
                  </a:cubicBezTo>
                  <a:cubicBezTo>
                    <a:pt x="2038083" y="391011"/>
                    <a:pt x="2036813" y="478602"/>
                    <a:pt x="2035543" y="562824"/>
                  </a:cubicBezTo>
                  <a:cubicBezTo>
                    <a:pt x="2033003" y="704317"/>
                    <a:pt x="2031733" y="845809"/>
                    <a:pt x="2030463" y="987302"/>
                  </a:cubicBezTo>
                  <a:cubicBezTo>
                    <a:pt x="2029193" y="1118689"/>
                    <a:pt x="2027923" y="1250075"/>
                    <a:pt x="2027923" y="1381461"/>
                  </a:cubicBezTo>
                  <a:cubicBezTo>
                    <a:pt x="2027923" y="1600438"/>
                    <a:pt x="2016493" y="3702617"/>
                    <a:pt x="2015223" y="3921593"/>
                  </a:cubicBezTo>
                  <a:cubicBezTo>
                    <a:pt x="2017763" y="4063086"/>
                    <a:pt x="2016493" y="4204579"/>
                    <a:pt x="2015223" y="4282970"/>
                  </a:cubicBezTo>
                  <a:close/>
                  <a:moveTo>
                    <a:pt x="17780" y="4252489"/>
                  </a:moveTo>
                  <a:cubicBezTo>
                    <a:pt x="22860" y="4253759"/>
                    <a:pt x="29210" y="4256299"/>
                    <a:pt x="36830" y="4256299"/>
                  </a:cubicBezTo>
                  <a:cubicBezTo>
                    <a:pt x="97338" y="4261379"/>
                    <a:pt x="160981" y="4266459"/>
                    <a:pt x="223071" y="4270269"/>
                  </a:cubicBezTo>
                  <a:cubicBezTo>
                    <a:pt x="252564" y="4272809"/>
                    <a:pt x="282057" y="4276619"/>
                    <a:pt x="313103" y="4277889"/>
                  </a:cubicBezTo>
                  <a:cubicBezTo>
                    <a:pt x="333282" y="4279159"/>
                    <a:pt x="904515" y="4275349"/>
                    <a:pt x="923143" y="4276620"/>
                  </a:cubicBezTo>
                  <a:cubicBezTo>
                    <a:pt x="955740" y="4277889"/>
                    <a:pt x="988338" y="4280429"/>
                    <a:pt x="1020935" y="4281699"/>
                  </a:cubicBezTo>
                  <a:cubicBezTo>
                    <a:pt x="1036458" y="4282970"/>
                    <a:pt x="1050428" y="4282970"/>
                    <a:pt x="1065951" y="4282970"/>
                  </a:cubicBezTo>
                  <a:cubicBezTo>
                    <a:pt x="1135803" y="4282970"/>
                    <a:pt x="1204102" y="4281699"/>
                    <a:pt x="1273954" y="4282970"/>
                  </a:cubicBezTo>
                  <a:cubicBezTo>
                    <a:pt x="1300343" y="4282970"/>
                    <a:pt x="1328284" y="4285509"/>
                    <a:pt x="1354672" y="4285509"/>
                  </a:cubicBezTo>
                  <a:cubicBezTo>
                    <a:pt x="1395031" y="4285509"/>
                    <a:pt x="1433838" y="4281699"/>
                    <a:pt x="1474197" y="4281699"/>
                  </a:cubicBezTo>
                  <a:cubicBezTo>
                    <a:pt x="1522317" y="4281699"/>
                    <a:pt x="1568885" y="4282970"/>
                    <a:pt x="1617005" y="4282970"/>
                  </a:cubicBezTo>
                  <a:cubicBezTo>
                    <a:pt x="1680648" y="4282970"/>
                    <a:pt x="1745843" y="4282970"/>
                    <a:pt x="1809486" y="4281699"/>
                  </a:cubicBezTo>
                  <a:cubicBezTo>
                    <a:pt x="1866920" y="4280429"/>
                    <a:pt x="1922801" y="4277889"/>
                    <a:pt x="1977123" y="4275349"/>
                  </a:cubicBezTo>
                  <a:cubicBezTo>
                    <a:pt x="1982203" y="4275349"/>
                    <a:pt x="1987283" y="4272809"/>
                    <a:pt x="1993633" y="4271539"/>
                  </a:cubicBezTo>
                  <a:cubicBezTo>
                    <a:pt x="1993633" y="4258839"/>
                    <a:pt x="1994903" y="4246139"/>
                    <a:pt x="1994903" y="4218054"/>
                  </a:cubicBezTo>
                  <a:lnTo>
                    <a:pt x="1994903" y="4113619"/>
                  </a:lnTo>
                  <a:cubicBezTo>
                    <a:pt x="1996173" y="3941807"/>
                    <a:pt x="1998713" y="3766625"/>
                    <a:pt x="1997443" y="3594813"/>
                  </a:cubicBezTo>
                  <a:cubicBezTo>
                    <a:pt x="1996173" y="3352253"/>
                    <a:pt x="2008873" y="1229861"/>
                    <a:pt x="2012683" y="987302"/>
                  </a:cubicBezTo>
                  <a:cubicBezTo>
                    <a:pt x="2015223" y="845809"/>
                    <a:pt x="2017763" y="704317"/>
                    <a:pt x="2017763" y="562824"/>
                  </a:cubicBezTo>
                  <a:cubicBezTo>
                    <a:pt x="2017763" y="444913"/>
                    <a:pt x="2019033" y="330371"/>
                    <a:pt x="2026653" y="215829"/>
                  </a:cubicBezTo>
                  <a:cubicBezTo>
                    <a:pt x="2030463" y="148452"/>
                    <a:pt x="2033003" y="81074"/>
                    <a:pt x="2027923" y="49530"/>
                  </a:cubicBezTo>
                  <a:cubicBezTo>
                    <a:pt x="2020303" y="49530"/>
                    <a:pt x="2013953" y="48260"/>
                    <a:pt x="2006333" y="48260"/>
                  </a:cubicBezTo>
                  <a:cubicBezTo>
                    <a:pt x="1973313" y="45720"/>
                    <a:pt x="1935219" y="45720"/>
                    <a:pt x="1893308" y="40640"/>
                  </a:cubicBezTo>
                  <a:cubicBezTo>
                    <a:pt x="1815695" y="33020"/>
                    <a:pt x="1736529" y="27940"/>
                    <a:pt x="1658916" y="27940"/>
                  </a:cubicBezTo>
                  <a:cubicBezTo>
                    <a:pt x="1604587" y="27940"/>
                    <a:pt x="1548705" y="31750"/>
                    <a:pt x="1494376" y="24130"/>
                  </a:cubicBezTo>
                  <a:lnTo>
                    <a:pt x="1478853" y="24130"/>
                  </a:lnTo>
                  <a:cubicBezTo>
                    <a:pt x="1433838" y="27940"/>
                    <a:pt x="1385717" y="33020"/>
                    <a:pt x="1339149" y="34290"/>
                  </a:cubicBezTo>
                  <a:cubicBezTo>
                    <a:pt x="1287925" y="35560"/>
                    <a:pt x="1238252" y="31750"/>
                    <a:pt x="1187028" y="30480"/>
                  </a:cubicBezTo>
                  <a:cubicBezTo>
                    <a:pt x="1138907" y="29210"/>
                    <a:pt x="1090787" y="27940"/>
                    <a:pt x="1044219" y="27940"/>
                  </a:cubicBezTo>
                  <a:cubicBezTo>
                    <a:pt x="1027144" y="27940"/>
                    <a:pt x="1011622" y="29210"/>
                    <a:pt x="994547" y="27940"/>
                  </a:cubicBezTo>
                  <a:cubicBezTo>
                    <a:pt x="935561" y="26670"/>
                    <a:pt x="325521" y="24130"/>
                    <a:pt x="264982" y="24130"/>
                  </a:cubicBezTo>
                  <a:cubicBezTo>
                    <a:pt x="212205" y="22860"/>
                    <a:pt x="159428" y="24130"/>
                    <a:pt x="106651" y="24130"/>
                  </a:cubicBezTo>
                  <a:cubicBezTo>
                    <a:pt x="78711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4550"/>
                    <a:pt x="31750" y="202354"/>
                    <a:pt x="34290" y="306789"/>
                  </a:cubicBezTo>
                  <a:cubicBezTo>
                    <a:pt x="36830" y="495446"/>
                    <a:pt x="38100" y="684103"/>
                    <a:pt x="38100" y="872760"/>
                  </a:cubicBezTo>
                  <a:cubicBezTo>
                    <a:pt x="38100" y="994040"/>
                    <a:pt x="36830" y="1111951"/>
                    <a:pt x="35560" y="1233230"/>
                  </a:cubicBezTo>
                  <a:cubicBezTo>
                    <a:pt x="34290" y="1351141"/>
                    <a:pt x="22860" y="3348884"/>
                    <a:pt x="21590" y="3463426"/>
                  </a:cubicBezTo>
                  <a:lnTo>
                    <a:pt x="21590" y="3685772"/>
                  </a:lnTo>
                  <a:cubicBezTo>
                    <a:pt x="21590" y="3854216"/>
                    <a:pt x="20320" y="4026029"/>
                    <a:pt x="20320" y="4194472"/>
                  </a:cubicBezTo>
                  <a:cubicBezTo>
                    <a:pt x="20320" y="4218054"/>
                    <a:pt x="19050" y="4238268"/>
                    <a:pt x="17780" y="4252489"/>
                  </a:cubicBezTo>
                  <a:close/>
                </a:path>
              </a:pathLst>
            </a:custGeom>
            <a:solidFill>
              <a:srgbClr val="2F2325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443381" y="862590"/>
            <a:ext cx="10233238" cy="343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33"/>
              </a:lnSpc>
              <a:spcBef>
                <a:spcPct val="0"/>
              </a:spcBef>
            </a:pPr>
            <a:r>
              <a:rPr lang="en-US" sz="13333" u="none" dirty="0">
                <a:solidFill>
                  <a:srgbClr val="2F2325"/>
                </a:solidFill>
                <a:latin typeface="+mj-lt"/>
              </a:rPr>
              <a:t>Classroom English (3)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 rot="-6276262">
            <a:off x="2939113" y="246277"/>
            <a:ext cx="886477" cy="9849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736905" y="-343089"/>
            <a:ext cx="2849087" cy="2455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4593497" y="2599738"/>
            <a:ext cx="305455" cy="51772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1674378" y="2200092"/>
            <a:ext cx="3071846" cy="2961251"/>
            <a:chOff x="0" y="0"/>
            <a:chExt cx="4095795" cy="39483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>
            <a:xfrm rot="-634815">
              <a:off x="183845" y="327141"/>
              <a:ext cx="3754433" cy="206337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rcRect/>
            <a:stretch>
              <a:fillRect/>
            </a:stretch>
          </p:blipFill>
          <p:spPr>
            <a:xfrm rot="10191123">
              <a:off x="89481" y="2765491"/>
              <a:ext cx="993557" cy="1103952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365652" y="5273585"/>
            <a:ext cx="1098401" cy="15804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13089609" y="5617086"/>
            <a:ext cx="1809342" cy="123693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152610" y="7062856"/>
            <a:ext cx="5925522" cy="12335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2F2325"/>
                </a:solidFill>
              </a:rPr>
              <a:t>Useful expressions</a:t>
            </a:r>
          </a:p>
          <a:p>
            <a:pPr algn="ctr"/>
            <a:r>
              <a:rPr lang="ja-JP" altLang="en-US" sz="3600" b="1">
                <a:solidFill>
                  <a:srgbClr val="2F2325"/>
                </a:solidFill>
                <a:latin typeface="+mj-lt"/>
                <a:ea typeface="Osaka Regular-Mono" panose="020B0600000000000000" pitchFamily="34" charset="-128"/>
              </a:rPr>
              <a:t>便利な表現</a:t>
            </a:r>
            <a:r>
              <a:rPr lang="en-US" sz="3600" b="1" dirty="0">
                <a:solidFill>
                  <a:srgbClr val="2F2325"/>
                </a:solidFill>
                <a:latin typeface="+mj-lt"/>
                <a:ea typeface="Osaka Regular-Mono" panose="020B0600000000000000" pitchFamily="34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F2325"/>
                </a:solidFill>
              </a:rPr>
              <a:t>Excuse me.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FF1616"/>
                </a:solidFill>
                <a:ea typeface="Kiwi Maru"/>
              </a:rPr>
              <a:t>すみません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5749"/>
              </a:lnSpc>
            </a:pPr>
            <a:r>
              <a:rPr lang="en-US" sz="3600" dirty="0">
                <a:solidFill>
                  <a:srgbClr val="2F2325"/>
                </a:solidFill>
              </a:rPr>
              <a:t>Thank you. </a:t>
            </a:r>
          </a:p>
          <a:p>
            <a:pPr>
              <a:lnSpc>
                <a:spcPts val="5749"/>
              </a:lnSpc>
            </a:pPr>
            <a:r>
              <a:rPr lang="en-US" sz="3600" dirty="0">
                <a:solidFill>
                  <a:srgbClr val="2F2325"/>
                </a:solidFill>
              </a:rPr>
              <a:t>– You're welcome.</a:t>
            </a:r>
          </a:p>
          <a:p>
            <a:pPr>
              <a:lnSpc>
                <a:spcPts val="5749"/>
              </a:lnSpc>
            </a:pPr>
            <a:r>
              <a:rPr lang="en-US" sz="3600" dirty="0" err="1">
                <a:solidFill>
                  <a:srgbClr val="FF1616"/>
                </a:solidFill>
                <a:ea typeface="Kiwi Maru"/>
              </a:rPr>
              <a:t>ありがとうございます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5749"/>
              </a:lnSpc>
            </a:pPr>
            <a:r>
              <a:rPr lang="en-US" sz="3600" dirty="0">
                <a:solidFill>
                  <a:srgbClr val="FF1616"/>
                </a:solidFill>
                <a:ea typeface="Kiwi Maru"/>
              </a:rPr>
              <a:t>ー</a:t>
            </a:r>
            <a:r>
              <a:rPr lang="en-US" sz="3600" dirty="0" err="1">
                <a:solidFill>
                  <a:srgbClr val="FF1616"/>
                </a:solidFill>
                <a:ea typeface="Kiwi Maru"/>
              </a:rPr>
              <a:t>どういたしまして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5749"/>
              </a:lnSpc>
            </a:pPr>
            <a:r>
              <a:rPr lang="en-US" sz="3600" dirty="0">
                <a:solidFill>
                  <a:srgbClr val="2F2325"/>
                </a:solidFill>
              </a:rPr>
              <a:t>I’m sorry.  </a:t>
            </a:r>
            <a:r>
              <a:rPr lang="en-US" sz="3600" dirty="0" err="1">
                <a:solidFill>
                  <a:srgbClr val="FF1616"/>
                </a:solidFill>
                <a:ea typeface="Kiwi Maru"/>
              </a:rPr>
              <a:t>ごめんなさい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5749"/>
              </a:lnSpc>
            </a:pPr>
            <a:r>
              <a:rPr lang="en-US" sz="3600" dirty="0">
                <a:solidFill>
                  <a:srgbClr val="2F2325"/>
                </a:solidFill>
              </a:rPr>
              <a:t>Please…  </a:t>
            </a:r>
            <a:r>
              <a:rPr lang="en-US" sz="3600" dirty="0">
                <a:solidFill>
                  <a:srgbClr val="FF1616"/>
                </a:solidFill>
              </a:rPr>
              <a:t> ...</a:t>
            </a:r>
            <a:r>
              <a:rPr lang="en-US" sz="3600" dirty="0" err="1">
                <a:solidFill>
                  <a:srgbClr val="FF1616"/>
                </a:solidFill>
              </a:rPr>
              <a:t>してください</a:t>
            </a:r>
            <a:r>
              <a:rPr lang="en-US" sz="3600" dirty="0">
                <a:solidFill>
                  <a:srgbClr val="FF1616"/>
                </a:solidFill>
              </a:rPr>
              <a:t>。</a:t>
            </a:r>
          </a:p>
          <a:p>
            <a:pPr>
              <a:lnSpc>
                <a:spcPts val="5749"/>
              </a:lnSpc>
            </a:pPr>
            <a:r>
              <a:rPr lang="en-US" sz="3600" dirty="0">
                <a:solidFill>
                  <a:srgbClr val="2F2325"/>
                </a:solidFill>
              </a:rPr>
              <a:t>I’ve finished.  </a:t>
            </a:r>
            <a:r>
              <a:rPr lang="en-US" sz="3600" dirty="0" err="1">
                <a:solidFill>
                  <a:srgbClr val="FF1616"/>
                </a:solidFill>
                <a:ea typeface="Kiwi Maru"/>
              </a:rPr>
              <a:t>終わりました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5749"/>
              </a:lnSpc>
            </a:pPr>
            <a:r>
              <a:rPr lang="en-US" sz="3600" dirty="0">
                <a:solidFill>
                  <a:srgbClr val="2F2325"/>
                </a:solidFill>
              </a:rPr>
              <a:t>I don’t know.  </a:t>
            </a:r>
            <a:r>
              <a:rPr lang="en-US" sz="3600" dirty="0" err="1">
                <a:solidFill>
                  <a:srgbClr val="FF1616"/>
                </a:solidFill>
                <a:ea typeface="Kiwi Maru"/>
              </a:rPr>
              <a:t>わかりません</a:t>
            </a:r>
            <a:r>
              <a:rPr lang="en-US" sz="3600" dirty="0">
                <a:solidFill>
                  <a:srgbClr val="FF1616"/>
                </a:solidFill>
                <a:ea typeface="Kiwi Maru"/>
              </a:rPr>
              <a:t>。</a:t>
            </a:r>
          </a:p>
          <a:p>
            <a:pPr>
              <a:lnSpc>
                <a:spcPts val="5749"/>
              </a:lnSpc>
            </a:pPr>
            <a:r>
              <a:rPr lang="en-US" sz="3600" dirty="0">
                <a:solidFill>
                  <a:srgbClr val="2F2325"/>
                </a:solidFill>
              </a:rPr>
              <a:t>How do you spell…?</a:t>
            </a:r>
          </a:p>
          <a:p>
            <a:pPr>
              <a:lnSpc>
                <a:spcPts val="5749"/>
              </a:lnSpc>
            </a:pPr>
            <a:r>
              <a:rPr lang="en-US" sz="3600" dirty="0">
                <a:solidFill>
                  <a:srgbClr val="FF1616"/>
                </a:solidFill>
              </a:rPr>
              <a:t>...</a:t>
            </a:r>
            <a:r>
              <a:rPr lang="en-US" sz="3600" dirty="0" err="1">
                <a:solidFill>
                  <a:srgbClr val="FF1616"/>
                </a:solidFill>
              </a:rPr>
              <a:t>はどうやって書きますか</a:t>
            </a:r>
            <a:r>
              <a:rPr lang="en-US" sz="3600" dirty="0">
                <a:solidFill>
                  <a:srgbClr val="FF1616"/>
                </a:solidFill>
              </a:rPr>
              <a:t>？</a:t>
            </a:r>
          </a:p>
          <a:p>
            <a:pPr>
              <a:lnSpc>
                <a:spcPts val="5749"/>
              </a:lnSpc>
            </a:pPr>
            <a:r>
              <a:rPr lang="en-US" sz="3600" dirty="0">
                <a:solidFill>
                  <a:srgbClr val="2F2325"/>
                </a:solidFill>
              </a:rPr>
              <a:t>What does … mean?</a:t>
            </a:r>
          </a:p>
          <a:p>
            <a:pPr>
              <a:lnSpc>
                <a:spcPts val="5749"/>
              </a:lnSpc>
            </a:pPr>
            <a:r>
              <a:rPr lang="en-US" sz="3600" dirty="0">
                <a:solidFill>
                  <a:srgbClr val="2F2325"/>
                </a:solidFill>
              </a:rPr>
              <a:t>.</a:t>
            </a:r>
            <a:r>
              <a:rPr lang="en-US" sz="3600" dirty="0">
                <a:solidFill>
                  <a:srgbClr val="FF1616"/>
                </a:solidFill>
              </a:rPr>
              <a:t>..</a:t>
            </a:r>
            <a:r>
              <a:rPr lang="en-US" sz="3600" dirty="0" err="1">
                <a:solidFill>
                  <a:srgbClr val="FF1616"/>
                </a:solidFill>
              </a:rPr>
              <a:t>はどういう意味ですか</a:t>
            </a:r>
            <a:r>
              <a:rPr lang="en-US" sz="3600" dirty="0">
                <a:solidFill>
                  <a:srgbClr val="FF1616"/>
                </a:solidFill>
              </a:rPr>
              <a:t>？</a:t>
            </a:r>
          </a:p>
          <a:p>
            <a:pPr marL="0" lvl="0" indent="0">
              <a:lnSpc>
                <a:spcPts val="4166"/>
              </a:lnSpc>
              <a:spcBef>
                <a:spcPct val="0"/>
              </a:spcBef>
            </a:pPr>
            <a:endParaRPr lang="en-US" sz="3266" dirty="0">
              <a:solidFill>
                <a:srgbClr val="FF1616"/>
              </a:solidFill>
              <a:latin typeface="Calibri Regula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121426" y="20892806"/>
            <a:ext cx="7717917" cy="379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400" dirty="0">
                <a:solidFill>
                  <a:srgbClr val="000000"/>
                </a:solidFill>
              </a:rPr>
              <a:t>Copyright ©︎ 2021 </a:t>
            </a:r>
            <a:r>
              <a:rPr lang="en-US" sz="2400" dirty="0" err="1">
                <a:solidFill>
                  <a:srgbClr val="000000"/>
                </a:solidFill>
              </a:rPr>
              <a:t>Kobori</a:t>
            </a:r>
            <a:r>
              <a:rPr lang="en-US" sz="2400" dirty="0">
                <a:solidFill>
                  <a:srgbClr val="000000"/>
                </a:solidFill>
              </a:rPr>
              <a:t> seminar. All Rights Reserved.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49800" y="4646171"/>
            <a:ext cx="10820400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 dirty="0" err="1">
                <a:solidFill>
                  <a:srgbClr val="000000"/>
                </a:solidFill>
                <a:ea typeface="Kiwi Maru"/>
              </a:rPr>
              <a:t>みんなが使える表現</a:t>
            </a:r>
            <a:endParaRPr lang="en-US" sz="5300" dirty="0">
              <a:solidFill>
                <a:srgbClr val="000000"/>
              </a:solidFill>
              <a:ea typeface="Kiwi Maru"/>
            </a:endParaRPr>
          </a:p>
          <a:p>
            <a:pPr algn="ctr">
              <a:lnSpc>
                <a:spcPts val="7420"/>
              </a:lnSpc>
            </a:pPr>
            <a:r>
              <a:rPr lang="en-US" sz="5300" dirty="0" err="1">
                <a:solidFill>
                  <a:srgbClr val="000000"/>
                </a:solidFill>
                <a:ea typeface="Kiwi Maru"/>
              </a:rPr>
              <a:t>困ったらこの言葉を使ってみよう</a:t>
            </a:r>
            <a:r>
              <a:rPr lang="en-US" sz="5300" dirty="0">
                <a:solidFill>
                  <a:srgbClr val="000000"/>
                </a:solidFill>
                <a:ea typeface="Kiwi Maru"/>
              </a:rPr>
              <a:t>！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47787" y="193983"/>
            <a:ext cx="5409198" cy="65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7"/>
              </a:lnSpc>
            </a:pPr>
            <a:r>
              <a:rPr lang="en-US" sz="3784" dirty="0">
                <a:solidFill>
                  <a:srgbClr val="000000"/>
                </a:solidFill>
              </a:rPr>
              <a:t>Fly High with English!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48891" y="6891005"/>
            <a:ext cx="6750060" cy="13300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89"/>
              </a:lnSpc>
            </a:pPr>
            <a:r>
              <a:rPr lang="en-US" sz="4000" b="1" dirty="0">
                <a:solidFill>
                  <a:srgbClr val="2F2325"/>
                </a:solidFill>
                <a:latin typeface="+mj-lt"/>
              </a:rPr>
              <a:t>           Self introduction</a:t>
            </a:r>
          </a:p>
          <a:p>
            <a:pPr>
              <a:lnSpc>
                <a:spcPts val="4083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  <a:ea typeface="Kiwi Maru Bold"/>
              </a:rPr>
              <a:t>      </a:t>
            </a:r>
            <a:r>
              <a:rPr lang="en-US" sz="4000" dirty="0" err="1">
                <a:solidFill>
                  <a:srgbClr val="2F2325"/>
                </a:solidFill>
                <a:latin typeface="+mj-lt"/>
                <a:ea typeface="Kiwi Maru Bold"/>
              </a:rPr>
              <a:t>自己紹介で使う表現</a:t>
            </a:r>
            <a:endParaRPr lang="en-US" sz="4000" dirty="0">
              <a:solidFill>
                <a:srgbClr val="2F2325"/>
              </a:solidFill>
              <a:latin typeface="+mj-lt"/>
              <a:ea typeface="Kiwi Maru Bold"/>
            </a:endParaRPr>
          </a:p>
          <a:p>
            <a:pPr algn="ctr">
              <a:lnSpc>
                <a:spcPts val="4083"/>
              </a:lnSpc>
            </a:pPr>
            <a:endParaRPr lang="en-US" sz="4000" dirty="0">
              <a:solidFill>
                <a:srgbClr val="2F2325"/>
              </a:solidFill>
              <a:latin typeface="+mj-lt"/>
              <a:ea typeface="Kiwi Maru Bold"/>
            </a:endParaRPr>
          </a:p>
          <a:p>
            <a:r>
              <a:rPr lang="en-US" sz="4000" dirty="0">
                <a:solidFill>
                  <a:srgbClr val="2F2325"/>
                </a:solidFill>
                <a:latin typeface="+mj-lt"/>
              </a:rPr>
              <a:t>What is your name?</a:t>
            </a:r>
          </a:p>
          <a:p>
            <a:r>
              <a:rPr lang="ja-JP" altLang="en-US" sz="4000">
                <a:solidFill>
                  <a:srgbClr val="FF0000"/>
                </a:solidFill>
                <a:latin typeface="Tsukushi B Round Gothic" panose="02020400000000000000" pitchFamily="18" charset="-128"/>
                <a:ea typeface="Tsukushi B Round Gothic" panose="02020400000000000000" pitchFamily="18" charset="-128"/>
                <a:cs typeface="Angsana New" panose="02020603050405020304" pitchFamily="18" charset="-34"/>
              </a:rPr>
              <a:t>あなたの名前は何ですか？</a:t>
            </a:r>
            <a:endParaRPr lang="en-US" altLang="ja-JP" sz="4000" dirty="0">
              <a:solidFill>
                <a:srgbClr val="FF0000"/>
              </a:solidFill>
              <a:latin typeface="Tsukushi B Round Gothic" panose="02020400000000000000" pitchFamily="18" charset="-128"/>
              <a:ea typeface="Tsukushi B Round Gothic" panose="02020400000000000000" pitchFamily="18" charset="-128"/>
              <a:cs typeface="Angsana New" panose="02020603050405020304" pitchFamily="18" charset="-34"/>
            </a:endParaRPr>
          </a:p>
          <a:p>
            <a:pPr>
              <a:lnSpc>
                <a:spcPts val="4083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I am ~.</a:t>
            </a:r>
          </a:p>
          <a:p>
            <a:pPr>
              <a:lnSpc>
                <a:spcPts val="5455"/>
              </a:lnSpc>
            </a:pPr>
            <a:r>
              <a:rPr lang="en-US" sz="4000" dirty="0" err="1">
                <a:solidFill>
                  <a:srgbClr val="FF1616"/>
                </a:solidFill>
                <a:latin typeface="+mj-lt"/>
                <a:ea typeface="Kiwi Maru Bold"/>
              </a:rPr>
              <a:t>私の名前は〜です</a:t>
            </a:r>
            <a:r>
              <a:rPr lang="en-US" sz="4000" dirty="0">
                <a:solidFill>
                  <a:srgbClr val="FF1616"/>
                </a:solidFill>
                <a:latin typeface="+mj-lt"/>
                <a:ea typeface="Kiwi Maru Bold"/>
              </a:rPr>
              <a:t>。</a:t>
            </a:r>
            <a:r>
              <a:rPr lang="en-US" sz="4000" dirty="0">
                <a:solidFill>
                  <a:srgbClr val="2F2325"/>
                </a:solidFill>
                <a:latin typeface="+mj-lt"/>
              </a:rPr>
              <a:t> </a:t>
            </a:r>
          </a:p>
          <a:p>
            <a:pPr>
              <a:lnSpc>
                <a:spcPts val="5455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What shall I call you?</a:t>
            </a:r>
          </a:p>
          <a:p>
            <a:pPr>
              <a:lnSpc>
                <a:spcPts val="5455"/>
              </a:lnSpc>
            </a:pPr>
            <a:r>
              <a:rPr lang="ja-JP" altLang="en-US" sz="4000">
                <a:solidFill>
                  <a:srgbClr val="FF0000"/>
                </a:solidFill>
                <a:latin typeface="+mj-lt"/>
              </a:rPr>
              <a:t>どう呼べばいいですか？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ts val="5455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Please call me ~.</a:t>
            </a:r>
          </a:p>
          <a:p>
            <a:pPr>
              <a:lnSpc>
                <a:spcPts val="5455"/>
              </a:lnSpc>
            </a:pPr>
            <a:r>
              <a:rPr lang="en-US" sz="4000" dirty="0">
                <a:solidFill>
                  <a:srgbClr val="FF1616"/>
                </a:solidFill>
                <a:latin typeface="+mj-lt"/>
                <a:ea typeface="Kiwi Maru Bold"/>
              </a:rPr>
              <a:t>〜</a:t>
            </a:r>
            <a:r>
              <a:rPr lang="en-US" sz="4000" dirty="0" err="1">
                <a:solidFill>
                  <a:srgbClr val="FF1616"/>
                </a:solidFill>
                <a:latin typeface="+mj-lt"/>
                <a:ea typeface="Kiwi Maru Bold"/>
              </a:rPr>
              <a:t>と呼んでください</a:t>
            </a:r>
            <a:r>
              <a:rPr lang="en-US" sz="4000" dirty="0">
                <a:solidFill>
                  <a:srgbClr val="FF1616"/>
                </a:solidFill>
                <a:latin typeface="+mj-lt"/>
                <a:ea typeface="Kiwi Maru Bold"/>
              </a:rPr>
              <a:t>。</a:t>
            </a:r>
          </a:p>
          <a:p>
            <a:pPr>
              <a:lnSpc>
                <a:spcPts val="5455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I am from ~.</a:t>
            </a:r>
          </a:p>
          <a:p>
            <a:pPr>
              <a:lnSpc>
                <a:spcPts val="5455"/>
              </a:lnSpc>
            </a:pPr>
            <a:r>
              <a:rPr lang="en-US" sz="4000" dirty="0">
                <a:solidFill>
                  <a:srgbClr val="FF1616"/>
                </a:solidFill>
                <a:latin typeface="+mj-lt"/>
                <a:ea typeface="Kiwi Maru Bold"/>
              </a:rPr>
              <a:t>〜</a:t>
            </a:r>
            <a:r>
              <a:rPr lang="en-US" sz="4000" dirty="0" err="1">
                <a:solidFill>
                  <a:srgbClr val="FF1616"/>
                </a:solidFill>
                <a:latin typeface="+mj-lt"/>
                <a:ea typeface="Kiwi Maru Bold"/>
              </a:rPr>
              <a:t>出身です</a:t>
            </a:r>
            <a:r>
              <a:rPr lang="en-US" sz="4000" dirty="0">
                <a:solidFill>
                  <a:srgbClr val="FF1616"/>
                </a:solidFill>
                <a:latin typeface="+mj-lt"/>
                <a:ea typeface="Kiwi Maru Bold"/>
              </a:rPr>
              <a:t>。</a:t>
            </a:r>
          </a:p>
          <a:p>
            <a:pPr>
              <a:lnSpc>
                <a:spcPts val="5455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I am thirteen years old. </a:t>
            </a:r>
          </a:p>
          <a:p>
            <a:pPr>
              <a:lnSpc>
                <a:spcPts val="5455"/>
              </a:lnSpc>
            </a:pPr>
            <a:r>
              <a:rPr lang="en-US" sz="4000" dirty="0">
                <a:solidFill>
                  <a:srgbClr val="FF1616"/>
                </a:solidFill>
                <a:latin typeface="+mj-lt"/>
                <a:ea typeface="Kiwi Maru Bold"/>
              </a:rPr>
              <a:t>私は13歳です。</a:t>
            </a:r>
          </a:p>
          <a:p>
            <a:pPr>
              <a:lnSpc>
                <a:spcPts val="5455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I like ~.</a:t>
            </a:r>
          </a:p>
          <a:p>
            <a:pPr>
              <a:lnSpc>
                <a:spcPts val="5455"/>
              </a:lnSpc>
            </a:pPr>
            <a:r>
              <a:rPr lang="en-US" sz="4000" dirty="0">
                <a:solidFill>
                  <a:srgbClr val="FF1616"/>
                </a:solidFill>
                <a:latin typeface="+mj-lt"/>
                <a:ea typeface="Kiwi Maru Bold"/>
              </a:rPr>
              <a:t>〜</a:t>
            </a:r>
            <a:r>
              <a:rPr lang="en-US" sz="4000" dirty="0" err="1">
                <a:solidFill>
                  <a:srgbClr val="FF1616"/>
                </a:solidFill>
                <a:latin typeface="+mj-lt"/>
                <a:ea typeface="Kiwi Maru Bold"/>
              </a:rPr>
              <a:t>が好きです</a:t>
            </a:r>
            <a:r>
              <a:rPr lang="en-US" sz="4000" dirty="0">
                <a:solidFill>
                  <a:srgbClr val="FF1616"/>
                </a:solidFill>
                <a:latin typeface="+mj-lt"/>
                <a:ea typeface="Kiwi Maru Bold"/>
              </a:rPr>
              <a:t>。</a:t>
            </a:r>
          </a:p>
          <a:p>
            <a:pPr>
              <a:lnSpc>
                <a:spcPts val="5455"/>
              </a:lnSpc>
            </a:pPr>
            <a:r>
              <a:rPr lang="en-US" sz="4000" dirty="0">
                <a:solidFill>
                  <a:srgbClr val="2F2325"/>
                </a:solidFill>
                <a:latin typeface="+mj-lt"/>
              </a:rPr>
              <a:t>Nice to meet you. </a:t>
            </a:r>
          </a:p>
          <a:p>
            <a:pPr algn="l">
              <a:lnSpc>
                <a:spcPts val="5455"/>
              </a:lnSpc>
            </a:pPr>
            <a:r>
              <a:rPr lang="en-US" sz="4000" dirty="0" err="1">
                <a:solidFill>
                  <a:srgbClr val="FF1616"/>
                </a:solidFill>
                <a:latin typeface="+mj-lt"/>
                <a:ea typeface="Kiwi Maru Bold"/>
              </a:rPr>
              <a:t>よろしくお願いします</a:t>
            </a:r>
            <a:r>
              <a:rPr lang="en-US" sz="4000" dirty="0">
                <a:solidFill>
                  <a:srgbClr val="FF1616"/>
                </a:solidFill>
                <a:latin typeface="+mj-lt"/>
                <a:ea typeface="Kiwi Maru Bold"/>
              </a:rPr>
              <a:t>。</a:t>
            </a:r>
          </a:p>
          <a:p>
            <a:pPr marL="0" lvl="0" indent="0">
              <a:lnSpc>
                <a:spcPts val="5416"/>
              </a:lnSpc>
            </a:pPr>
            <a:endParaRPr lang="en-US" sz="3266" dirty="0">
              <a:solidFill>
                <a:srgbClr val="FF1616"/>
              </a:solidFill>
              <a:ea typeface="Kiwi Maru Bold"/>
            </a:endParaRPr>
          </a:p>
        </p:txBody>
      </p:sp>
      <p:pic>
        <p:nvPicPr>
          <p:cNvPr id="22" name="1">
            <a:hlinkClick r:id="" action="ppaction://media"/>
            <a:extLst>
              <a:ext uri="{FF2B5EF4-FFF2-40B4-BE49-F238E27FC236}">
                <a16:creationId xmlns:a16="http://schemas.microsoft.com/office/drawing/2014/main" id="{DF9658C5-4652-744C-94F4-7C5C3268A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000672" y="8767767"/>
            <a:ext cx="812800" cy="812800"/>
          </a:xfrm>
          <a:prstGeom prst="rect">
            <a:avLst/>
          </a:prstGeom>
        </p:spPr>
      </p:pic>
      <p:pic>
        <p:nvPicPr>
          <p:cNvPr id="23" name="2">
            <a:hlinkClick r:id="" action="ppaction://media"/>
            <a:extLst>
              <a:ext uri="{FF2B5EF4-FFF2-40B4-BE49-F238E27FC236}">
                <a16:creationId xmlns:a16="http://schemas.microsoft.com/office/drawing/2014/main" id="{96FC542B-88E4-DE4E-9EF4-AA3F0E18B7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5997819" y="9947249"/>
            <a:ext cx="812800" cy="812800"/>
          </a:xfrm>
          <a:prstGeom prst="rect">
            <a:avLst/>
          </a:prstGeom>
        </p:spPr>
      </p:pic>
      <p:pic>
        <p:nvPicPr>
          <p:cNvPr id="24" name="3">
            <a:hlinkClick r:id="" action="ppaction://media"/>
            <a:extLst>
              <a:ext uri="{FF2B5EF4-FFF2-40B4-BE49-F238E27FC236}">
                <a16:creationId xmlns:a16="http://schemas.microsoft.com/office/drawing/2014/main" id="{9385C759-56DA-7347-9874-ECA81E7CA6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5991547" y="10857648"/>
            <a:ext cx="812800" cy="812800"/>
          </a:xfrm>
          <a:prstGeom prst="rect">
            <a:avLst/>
          </a:prstGeom>
        </p:spPr>
      </p:pic>
      <p:pic>
        <p:nvPicPr>
          <p:cNvPr id="25" name="3">
            <a:hlinkClick r:id="" action="ppaction://media"/>
            <a:extLst>
              <a:ext uri="{FF2B5EF4-FFF2-40B4-BE49-F238E27FC236}">
                <a16:creationId xmlns:a16="http://schemas.microsoft.com/office/drawing/2014/main" id="{CB0DE8E8-9EAC-454A-9F24-E92767E360C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209491" y="12690945"/>
            <a:ext cx="812800" cy="812800"/>
          </a:xfrm>
          <a:prstGeom prst="rect">
            <a:avLst/>
          </a:prstGeom>
        </p:spPr>
      </p:pic>
      <p:pic>
        <p:nvPicPr>
          <p:cNvPr id="26" name="5">
            <a:hlinkClick r:id="" action="ppaction://media"/>
            <a:extLst>
              <a:ext uri="{FF2B5EF4-FFF2-40B4-BE49-F238E27FC236}">
                <a16:creationId xmlns:a16="http://schemas.microsoft.com/office/drawing/2014/main" id="{F7E333FD-9B1D-2340-AC0D-4E32B72233B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324635" y="13445544"/>
            <a:ext cx="812800" cy="812800"/>
          </a:xfrm>
          <a:prstGeom prst="rect">
            <a:avLst/>
          </a:prstGeom>
        </p:spPr>
      </p:pic>
      <p:pic>
        <p:nvPicPr>
          <p:cNvPr id="27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63C99EFD-8604-E440-AE3A-F573C088D18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574795" y="14254758"/>
            <a:ext cx="621942" cy="621942"/>
          </a:xfrm>
          <a:prstGeom prst="rect">
            <a:avLst/>
          </a:prstGeom>
        </p:spPr>
      </p:pic>
      <p:pic>
        <p:nvPicPr>
          <p:cNvPr id="28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3049D113-B509-034B-8856-6EFDF15362B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574795" y="14913687"/>
            <a:ext cx="637610" cy="637610"/>
          </a:xfrm>
          <a:prstGeom prst="rect">
            <a:avLst/>
          </a:prstGeom>
        </p:spPr>
      </p:pic>
      <p:pic>
        <p:nvPicPr>
          <p:cNvPr id="29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2BB7C071-F7C1-5243-A37B-F3C39783B35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52821" y="15673321"/>
            <a:ext cx="812800" cy="812800"/>
          </a:xfrm>
          <a:prstGeom prst="rect">
            <a:avLst/>
          </a:prstGeom>
        </p:spPr>
      </p:pic>
      <p:pic>
        <p:nvPicPr>
          <p:cNvPr id="30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CA7D45EF-1D04-914A-A322-91060A4E96A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52316" y="17088298"/>
            <a:ext cx="812800" cy="812800"/>
          </a:xfrm>
          <a:prstGeom prst="rect">
            <a:avLst/>
          </a:prstGeom>
        </p:spPr>
      </p:pic>
      <p:pic>
        <p:nvPicPr>
          <p:cNvPr id="31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5694686C-1DE7-2243-87D7-9718D6C9EC3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351325" y="9928113"/>
            <a:ext cx="812800" cy="812800"/>
          </a:xfrm>
          <a:prstGeom prst="rect">
            <a:avLst/>
          </a:prstGeom>
        </p:spPr>
      </p:pic>
      <p:pic>
        <p:nvPicPr>
          <p:cNvPr id="3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0F787C62-BE6D-984C-AE9A-98712FD543F2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289019" y="12436630"/>
            <a:ext cx="812800" cy="812800"/>
          </a:xfrm>
          <a:prstGeom prst="rect">
            <a:avLst/>
          </a:prstGeom>
        </p:spPr>
      </p:pic>
      <p:pic>
        <p:nvPicPr>
          <p:cNvPr id="33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8619571D-A54D-7D46-BC8A-7D5A3D0D9D50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289019" y="13865841"/>
            <a:ext cx="812800" cy="812800"/>
          </a:xfrm>
          <a:prstGeom prst="rect">
            <a:avLst/>
          </a:prstGeom>
        </p:spPr>
      </p:pic>
      <p:pic>
        <p:nvPicPr>
          <p:cNvPr id="34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54AEF911-175A-8E4F-8991-C7943097141C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289019" y="15295848"/>
            <a:ext cx="812800" cy="812800"/>
          </a:xfrm>
          <a:prstGeom prst="rect">
            <a:avLst/>
          </a:prstGeom>
        </p:spPr>
      </p:pic>
      <p:pic>
        <p:nvPicPr>
          <p:cNvPr id="35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D33A1363-6C8D-3749-8300-C65DF15DF43E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238941" y="16795220"/>
            <a:ext cx="812800" cy="812800"/>
          </a:xfrm>
          <a:prstGeom prst="rect">
            <a:avLst/>
          </a:prstGeom>
        </p:spPr>
      </p:pic>
      <p:pic>
        <p:nvPicPr>
          <p:cNvPr id="36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F870362F-743E-9043-BBCA-EF823AA326B1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263526" y="18313822"/>
            <a:ext cx="812800" cy="812800"/>
          </a:xfrm>
          <a:prstGeom prst="rect">
            <a:avLst/>
          </a:prstGeom>
        </p:spPr>
      </p:pic>
      <p:pic>
        <p:nvPicPr>
          <p:cNvPr id="37" name="1">
            <a:hlinkClick r:id="" action="ppaction://media"/>
            <a:extLst>
              <a:ext uri="{FF2B5EF4-FFF2-40B4-BE49-F238E27FC236}">
                <a16:creationId xmlns:a16="http://schemas.microsoft.com/office/drawing/2014/main" id="{B321DE79-3926-CF46-A4D6-B258232039D5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286563" y="8346550"/>
            <a:ext cx="812800" cy="812800"/>
          </a:xfrm>
          <a:prstGeom prst="rect">
            <a:avLst/>
          </a:prstGeom>
        </p:spPr>
      </p:pic>
      <p:pic>
        <p:nvPicPr>
          <p:cNvPr id="38" name="3">
            <a:hlinkClick r:id="" action="ppaction://media"/>
            <a:extLst>
              <a:ext uri="{FF2B5EF4-FFF2-40B4-BE49-F238E27FC236}">
                <a16:creationId xmlns:a16="http://schemas.microsoft.com/office/drawing/2014/main" id="{288A69C9-B3C1-D942-AF65-6B57C826CA9D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3286563" y="1109178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0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8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7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5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4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90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7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99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62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4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10144</TotalTime>
  <Words>450</Words>
  <Application>Microsoft Macintosh PowerPoint</Application>
  <PresentationFormat>ユーザー設定</PresentationFormat>
  <Paragraphs>128</Paragraphs>
  <Slides>3</Slides>
  <Notes>0</Notes>
  <HiddenSlides>0</HiddenSlides>
  <MMClips>51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14" baseType="lpstr">
      <vt:lpstr>ＭＳ Ｐゴシック</vt:lpstr>
      <vt:lpstr>Angsana New</vt:lpstr>
      <vt:lpstr>Osaka Regular-Mono</vt:lpstr>
      <vt:lpstr>Kiwi Maru</vt:lpstr>
      <vt:lpstr>Tsukushi B Round Gothic</vt:lpstr>
      <vt:lpstr>Calibri Regular</vt:lpstr>
      <vt:lpstr>Calibri</vt:lpstr>
      <vt:lpstr>Kiwi Maru Bold</vt:lpstr>
      <vt:lpstr>Noto Sans Regular</vt:lpstr>
      <vt:lpstr>Arial</vt:lpstr>
      <vt:lpstr>Office Theme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English</dc:title>
  <cp:lastModifiedBy>悟 青木</cp:lastModifiedBy>
  <cp:revision>21</cp:revision>
  <dcterms:created xsi:type="dcterms:W3CDTF">2006-08-16T00:00:00Z</dcterms:created>
  <dcterms:modified xsi:type="dcterms:W3CDTF">2021-07-21T05:54:40Z</dcterms:modified>
  <dc:identifier>DAEiAMJsg_g</dc:identifier>
</cp:coreProperties>
</file>